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24"/>
  </p:notesMasterIdLst>
  <p:handoutMasterIdLst>
    <p:handoutMasterId r:id="rId25"/>
  </p:handoutMasterIdLst>
  <p:sldIdLst>
    <p:sldId id="256" r:id="rId5"/>
    <p:sldId id="259" r:id="rId6"/>
    <p:sldId id="273" r:id="rId7"/>
    <p:sldId id="276" r:id="rId8"/>
    <p:sldId id="277" r:id="rId9"/>
    <p:sldId id="271" r:id="rId10"/>
    <p:sldId id="272" r:id="rId11"/>
    <p:sldId id="264" r:id="rId12"/>
    <p:sldId id="260" r:id="rId13"/>
    <p:sldId id="268" r:id="rId14"/>
    <p:sldId id="269" r:id="rId15"/>
    <p:sldId id="270" r:id="rId16"/>
    <p:sldId id="265" r:id="rId17"/>
    <p:sldId id="266" r:id="rId18"/>
    <p:sldId id="267" r:id="rId19"/>
    <p:sldId id="279" r:id="rId20"/>
    <p:sldId id="274" r:id="rId21"/>
    <p:sldId id="275" r:id="rId22"/>
    <p:sldId id="278" r:id="rId2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85" userDrawn="1">
          <p15:clr>
            <a:srgbClr val="A4A3A4"/>
          </p15:clr>
        </p15:guide>
        <p15:guide id="2" pos="39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0000"/>
    <a:srgbClr val="ACA39A"/>
    <a:srgbClr val="990000"/>
    <a:srgbClr val="969696"/>
    <a:srgbClr val="9E9A95"/>
    <a:srgbClr val="382E25"/>
    <a:srgbClr val="C17945"/>
    <a:srgbClr val="31526A"/>
    <a:srgbClr val="690304"/>
    <a:srgbClr val="25262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A68A12-9928-6450-C453-CA09EB62F8F5}" v="954" dt="2024-11-12T20:28:55.871"/>
    <p1510:client id="{B67A38BA-ACE2-3BCF-7CCD-F9B43001FD5A}" v="681" dt="2024-11-13T12:24:19.767"/>
    <p1510:client id="{C207FBDB-E477-E18A-5A89-DC627BE418E5}" v="31" dt="2024-11-13T13:48:10.934"/>
    <p1510:client id="{C6650237-4D6B-099E-9801-4E4355FF5AB6}" v="145" dt="2024-11-12T22:10:19.715"/>
    <p1510:client id="{E902BF70-3A0B-420C-8047-2542745E1ED5}" v="412" dt="2024-11-13T14:28:45.31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3185"/>
        <p:guide pos="392"/>
      </p:guideLst>
    </p:cSldViewPr>
  </p:slide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7859BD-4604-2843-976C-9F2DEE3C79DB}" type="datetimeFigureOut">
              <a:rPr lang="en-US" smtClean="0"/>
              <a:t>11/13/2024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B64456-6A4C-DF40-836A-7ED7CB7228F1}" type="slidenum">
              <a:rPr lang="en-US" smtClean="0"/>
              <a:t>‹#›</a:t>
            </a:fld>
            <a:endParaRPr lang="en-US"/>
          </a:p>
        </p:txBody>
      </p:sp>
    </p:spTree>
    <p:extLst>
      <p:ext uri="{BB962C8B-B14F-4D97-AF65-F5344CB8AC3E}">
        <p14:creationId xmlns:p14="http://schemas.microsoft.com/office/powerpoint/2010/main" val="2632783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108F45-8DB7-E449-85E4-EC04F96DF3AA}" type="datetimeFigureOut">
              <a:rPr lang="en-US" smtClean="0"/>
              <a:t>11/13/2024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06D261-4ACC-5E49-97C5-9D8FD2D9A3AF}" type="slidenum">
              <a:rPr lang="en-US" smtClean="0"/>
              <a:t>‹#›</a:t>
            </a:fld>
            <a:endParaRPr lang="en-US"/>
          </a:p>
        </p:txBody>
      </p:sp>
    </p:spTree>
    <p:extLst>
      <p:ext uri="{BB962C8B-B14F-4D97-AF65-F5344CB8AC3E}">
        <p14:creationId xmlns:p14="http://schemas.microsoft.com/office/powerpoint/2010/main" val="19473455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page">
    <p:bg>
      <p:bgPr>
        <a:solidFill>
          <a:srgbClr val="ACA39A">
            <a:alpha val="40000"/>
          </a:srgb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A4CDEAE-A72C-6745-AF68-F4D3AFBE4BD4}"/>
              </a:ext>
            </a:extLst>
          </p:cNvPr>
          <p:cNvSpPr/>
          <p:nvPr userDrawn="1"/>
        </p:nvSpPr>
        <p:spPr>
          <a:xfrm flipV="1">
            <a:off x="1" y="4616178"/>
            <a:ext cx="9144000" cy="34289"/>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Text Placeholder 19">
            <a:extLst>
              <a:ext uri="{FF2B5EF4-FFF2-40B4-BE49-F238E27FC236}">
                <a16:creationId xmlns:a16="http://schemas.microsoft.com/office/drawing/2014/main" id="{C9A91140-A017-E042-AACE-3BC11888B624}"/>
              </a:ext>
            </a:extLst>
          </p:cNvPr>
          <p:cNvSpPr>
            <a:spLocks noGrp="1"/>
          </p:cNvSpPr>
          <p:nvPr>
            <p:ph type="body" sz="quarter" idx="11" hasCustomPrompt="1"/>
          </p:nvPr>
        </p:nvSpPr>
        <p:spPr>
          <a:xfrm>
            <a:off x="3137314" y="60530"/>
            <a:ext cx="5842227" cy="252412"/>
          </a:xfrm>
          <a:prstGeom prst="rect">
            <a:avLst/>
          </a:prstGeom>
        </p:spPr>
        <p:txBody>
          <a:bodyPr anchor="ctr">
            <a:noAutofit/>
          </a:bodyPr>
          <a:lstStyle>
            <a:lvl1pPr marL="0" indent="0" algn="r">
              <a:buNone/>
              <a:defRPr sz="1050" b="0" spc="0" baseline="0">
                <a:solidFill>
                  <a:schemeClr val="tx1"/>
                </a:solidFill>
                <a:latin typeface="Arial"/>
                <a:cs typeface="Arial"/>
              </a:defRPr>
            </a:lvl1pPr>
          </a:lstStyle>
          <a:p>
            <a:pPr lvl="0"/>
            <a:r>
              <a:rPr lang="en-US"/>
              <a:t>SUBHEAD OR NAME OF DEPARTMENT, PROGRAM OR UNIT</a:t>
            </a:r>
          </a:p>
        </p:txBody>
      </p:sp>
      <p:sp>
        <p:nvSpPr>
          <p:cNvPr id="17" name="Text Placeholder 19">
            <a:extLst>
              <a:ext uri="{FF2B5EF4-FFF2-40B4-BE49-F238E27FC236}">
                <a16:creationId xmlns:a16="http://schemas.microsoft.com/office/drawing/2014/main" id="{A17B975E-BE6B-3E4A-8B92-9C17B56151B0}"/>
              </a:ext>
            </a:extLst>
          </p:cNvPr>
          <p:cNvSpPr>
            <a:spLocks noGrp="1"/>
          </p:cNvSpPr>
          <p:nvPr>
            <p:ph type="body" sz="quarter" idx="12" hasCustomPrompt="1"/>
          </p:nvPr>
        </p:nvSpPr>
        <p:spPr>
          <a:xfrm>
            <a:off x="530694" y="3264558"/>
            <a:ext cx="7734222" cy="252412"/>
          </a:xfrm>
          <a:prstGeom prst="rect">
            <a:avLst/>
          </a:prstGeom>
        </p:spPr>
        <p:txBody>
          <a:bodyPr anchor="ctr">
            <a:noAutofit/>
          </a:bodyPr>
          <a:lstStyle>
            <a:lvl1pPr marL="0" indent="0">
              <a:buNone/>
              <a:defRPr sz="1500" b="0" spc="0" baseline="0">
                <a:solidFill>
                  <a:schemeClr val="tx1"/>
                </a:solidFill>
                <a:latin typeface="Arial"/>
                <a:cs typeface="Arial"/>
              </a:defRPr>
            </a:lvl1pPr>
          </a:lstStyle>
          <a:p>
            <a:pPr lvl="0"/>
            <a:r>
              <a:rPr lang="en-US"/>
              <a:t>PRESENTER AND TITLE</a:t>
            </a:r>
          </a:p>
        </p:txBody>
      </p:sp>
      <p:sp>
        <p:nvSpPr>
          <p:cNvPr id="20" name="Rectangle 19">
            <a:extLst>
              <a:ext uri="{FF2B5EF4-FFF2-40B4-BE49-F238E27FC236}">
                <a16:creationId xmlns:a16="http://schemas.microsoft.com/office/drawing/2014/main" id="{6482F538-085F-4A46-980B-B7621385365F}"/>
              </a:ext>
            </a:extLst>
          </p:cNvPr>
          <p:cNvSpPr/>
          <p:nvPr userDrawn="1"/>
        </p:nvSpPr>
        <p:spPr>
          <a:xfrm>
            <a:off x="-14942" y="2032000"/>
            <a:ext cx="148614" cy="836706"/>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24" name="Picture 23">
            <a:extLst>
              <a:ext uri="{FF2B5EF4-FFF2-40B4-BE49-F238E27FC236}">
                <a16:creationId xmlns:a16="http://schemas.microsoft.com/office/drawing/2014/main" id="{291A24C4-8E13-DF4D-846B-195D1BD22BEF}"/>
              </a:ext>
            </a:extLst>
          </p:cNvPr>
          <p:cNvPicPr>
            <a:picLocks noChangeAspect="1"/>
          </p:cNvPicPr>
          <p:nvPr userDrawn="1"/>
        </p:nvPicPr>
        <p:blipFill>
          <a:blip r:embed="rId2"/>
          <a:stretch>
            <a:fillRect/>
          </a:stretch>
        </p:blipFill>
        <p:spPr>
          <a:xfrm>
            <a:off x="133672" y="4734253"/>
            <a:ext cx="1727666" cy="317517"/>
          </a:xfrm>
          <a:prstGeom prst="rect">
            <a:avLst/>
          </a:prstGeom>
        </p:spPr>
      </p:pic>
      <p:pic>
        <p:nvPicPr>
          <p:cNvPr id="25" name="Picture 24">
            <a:extLst>
              <a:ext uri="{FF2B5EF4-FFF2-40B4-BE49-F238E27FC236}">
                <a16:creationId xmlns:a16="http://schemas.microsoft.com/office/drawing/2014/main" id="{5E9A4526-49F8-EE40-8C85-32F41D8AC708}"/>
              </a:ext>
            </a:extLst>
          </p:cNvPr>
          <p:cNvPicPr>
            <a:picLocks noChangeAspect="1"/>
          </p:cNvPicPr>
          <p:nvPr userDrawn="1"/>
        </p:nvPicPr>
        <p:blipFill>
          <a:blip r:embed="rId3"/>
          <a:stretch>
            <a:fillRect/>
          </a:stretch>
        </p:blipFill>
        <p:spPr>
          <a:xfrm>
            <a:off x="7350598" y="4722184"/>
            <a:ext cx="1605774" cy="329586"/>
          </a:xfrm>
          <a:prstGeom prst="rect">
            <a:avLst/>
          </a:prstGeom>
        </p:spPr>
      </p:pic>
      <p:sp>
        <p:nvSpPr>
          <p:cNvPr id="2" name="Title 1">
            <a:extLst>
              <a:ext uri="{FF2B5EF4-FFF2-40B4-BE49-F238E27FC236}">
                <a16:creationId xmlns:a16="http://schemas.microsoft.com/office/drawing/2014/main" id="{99329F5E-9589-494F-95A2-C9692AF2199B}"/>
              </a:ext>
            </a:extLst>
          </p:cNvPr>
          <p:cNvSpPr>
            <a:spLocks noGrp="1"/>
          </p:cNvSpPr>
          <p:nvPr>
            <p:ph type="title"/>
          </p:nvPr>
        </p:nvSpPr>
        <p:spPr>
          <a:xfrm>
            <a:off x="528750" y="1881845"/>
            <a:ext cx="7886700" cy="993775"/>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131736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page">
    <p:bg>
      <p:bgPr>
        <a:solidFill>
          <a:srgbClr val="ACA39A">
            <a:alpha val="40000"/>
          </a:srgb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6E28AC-0C0C-C240-881B-3E1B0E4909DC}"/>
              </a:ext>
            </a:extLst>
          </p:cNvPr>
          <p:cNvSpPr/>
          <p:nvPr userDrawn="1"/>
        </p:nvSpPr>
        <p:spPr>
          <a:xfrm>
            <a:off x="0" y="0"/>
            <a:ext cx="9144000" cy="4616178"/>
          </a:xfrm>
          <a:prstGeom prst="rect">
            <a:avLst/>
          </a:prstGeom>
          <a:solidFill>
            <a:schemeClr val="tx1">
              <a:lumMod val="85000"/>
              <a:lumOff val="1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A4CDEAE-A72C-6745-AF68-F4D3AFBE4BD4}"/>
              </a:ext>
            </a:extLst>
          </p:cNvPr>
          <p:cNvSpPr/>
          <p:nvPr userDrawn="1"/>
        </p:nvSpPr>
        <p:spPr>
          <a:xfrm flipV="1">
            <a:off x="1" y="4616178"/>
            <a:ext cx="9144000" cy="34289"/>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Text Placeholder 19">
            <a:extLst>
              <a:ext uri="{FF2B5EF4-FFF2-40B4-BE49-F238E27FC236}">
                <a16:creationId xmlns:a16="http://schemas.microsoft.com/office/drawing/2014/main" id="{C9A91140-A017-E042-AACE-3BC11888B624}"/>
              </a:ext>
            </a:extLst>
          </p:cNvPr>
          <p:cNvSpPr>
            <a:spLocks noGrp="1"/>
          </p:cNvSpPr>
          <p:nvPr>
            <p:ph type="body" sz="quarter" idx="11" hasCustomPrompt="1"/>
          </p:nvPr>
        </p:nvSpPr>
        <p:spPr>
          <a:xfrm>
            <a:off x="3137314" y="60530"/>
            <a:ext cx="5842227" cy="252412"/>
          </a:xfrm>
          <a:prstGeom prst="rect">
            <a:avLst/>
          </a:prstGeom>
        </p:spPr>
        <p:txBody>
          <a:bodyPr anchor="ctr">
            <a:noAutofit/>
          </a:bodyPr>
          <a:lstStyle>
            <a:lvl1pPr marL="0" indent="0" algn="r">
              <a:buNone/>
              <a:defRPr sz="1050" b="0" spc="0" baseline="0">
                <a:solidFill>
                  <a:schemeClr val="bg1"/>
                </a:solidFill>
                <a:latin typeface="Arial"/>
                <a:cs typeface="Arial"/>
              </a:defRPr>
            </a:lvl1pPr>
          </a:lstStyle>
          <a:p>
            <a:pPr lvl="0"/>
            <a:r>
              <a:rPr lang="en-US"/>
              <a:t>SUBHEAD OR NAME OF DEPARTMENT, PROGRAM OR UNIT</a:t>
            </a:r>
          </a:p>
        </p:txBody>
      </p:sp>
      <p:sp>
        <p:nvSpPr>
          <p:cNvPr id="17" name="Text Placeholder 19">
            <a:extLst>
              <a:ext uri="{FF2B5EF4-FFF2-40B4-BE49-F238E27FC236}">
                <a16:creationId xmlns:a16="http://schemas.microsoft.com/office/drawing/2014/main" id="{A17B975E-BE6B-3E4A-8B92-9C17B56151B0}"/>
              </a:ext>
            </a:extLst>
          </p:cNvPr>
          <p:cNvSpPr>
            <a:spLocks noGrp="1"/>
          </p:cNvSpPr>
          <p:nvPr>
            <p:ph type="body" sz="quarter" idx="12" hasCustomPrompt="1"/>
          </p:nvPr>
        </p:nvSpPr>
        <p:spPr>
          <a:xfrm>
            <a:off x="530694" y="3264558"/>
            <a:ext cx="7734222" cy="252412"/>
          </a:xfrm>
          <a:prstGeom prst="rect">
            <a:avLst/>
          </a:prstGeom>
        </p:spPr>
        <p:txBody>
          <a:bodyPr anchor="ctr">
            <a:noAutofit/>
          </a:bodyPr>
          <a:lstStyle>
            <a:lvl1pPr marL="0" indent="0">
              <a:buNone/>
              <a:defRPr sz="1500" b="0" spc="0" baseline="0">
                <a:solidFill>
                  <a:schemeClr val="bg1"/>
                </a:solidFill>
                <a:latin typeface="Arial"/>
                <a:cs typeface="Arial"/>
              </a:defRPr>
            </a:lvl1pPr>
          </a:lstStyle>
          <a:p>
            <a:pPr lvl="0"/>
            <a:r>
              <a:rPr lang="en-US"/>
              <a:t>PRESENTER AND TITLE</a:t>
            </a:r>
          </a:p>
        </p:txBody>
      </p:sp>
      <p:sp>
        <p:nvSpPr>
          <p:cNvPr id="20" name="Rectangle 19">
            <a:extLst>
              <a:ext uri="{FF2B5EF4-FFF2-40B4-BE49-F238E27FC236}">
                <a16:creationId xmlns:a16="http://schemas.microsoft.com/office/drawing/2014/main" id="{6482F538-085F-4A46-980B-B7621385365F}"/>
              </a:ext>
            </a:extLst>
          </p:cNvPr>
          <p:cNvSpPr/>
          <p:nvPr userDrawn="1"/>
        </p:nvSpPr>
        <p:spPr>
          <a:xfrm>
            <a:off x="-14942" y="2032000"/>
            <a:ext cx="148614" cy="836706"/>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24" name="Picture 23">
            <a:extLst>
              <a:ext uri="{FF2B5EF4-FFF2-40B4-BE49-F238E27FC236}">
                <a16:creationId xmlns:a16="http://schemas.microsoft.com/office/drawing/2014/main" id="{291A24C4-8E13-DF4D-846B-195D1BD22BEF}"/>
              </a:ext>
            </a:extLst>
          </p:cNvPr>
          <p:cNvPicPr>
            <a:picLocks noChangeAspect="1"/>
          </p:cNvPicPr>
          <p:nvPr userDrawn="1"/>
        </p:nvPicPr>
        <p:blipFill>
          <a:blip r:embed="rId2"/>
          <a:stretch>
            <a:fillRect/>
          </a:stretch>
        </p:blipFill>
        <p:spPr>
          <a:xfrm>
            <a:off x="133672" y="4734253"/>
            <a:ext cx="1727666" cy="317517"/>
          </a:xfrm>
          <a:prstGeom prst="rect">
            <a:avLst/>
          </a:prstGeom>
        </p:spPr>
      </p:pic>
      <p:pic>
        <p:nvPicPr>
          <p:cNvPr id="25" name="Picture 24">
            <a:extLst>
              <a:ext uri="{FF2B5EF4-FFF2-40B4-BE49-F238E27FC236}">
                <a16:creationId xmlns:a16="http://schemas.microsoft.com/office/drawing/2014/main" id="{5E9A4526-49F8-EE40-8C85-32F41D8AC708}"/>
              </a:ext>
            </a:extLst>
          </p:cNvPr>
          <p:cNvPicPr>
            <a:picLocks noChangeAspect="1"/>
          </p:cNvPicPr>
          <p:nvPr userDrawn="1"/>
        </p:nvPicPr>
        <p:blipFill>
          <a:blip r:embed="rId3"/>
          <a:stretch>
            <a:fillRect/>
          </a:stretch>
        </p:blipFill>
        <p:spPr>
          <a:xfrm>
            <a:off x="7350598" y="4722184"/>
            <a:ext cx="1605774" cy="329586"/>
          </a:xfrm>
          <a:prstGeom prst="rect">
            <a:avLst/>
          </a:prstGeom>
        </p:spPr>
      </p:pic>
      <p:sp>
        <p:nvSpPr>
          <p:cNvPr id="10" name="Title 1">
            <a:extLst>
              <a:ext uri="{FF2B5EF4-FFF2-40B4-BE49-F238E27FC236}">
                <a16:creationId xmlns:a16="http://schemas.microsoft.com/office/drawing/2014/main" id="{C17335B1-6B05-7444-A009-569D13F1EFF6}"/>
              </a:ext>
            </a:extLst>
          </p:cNvPr>
          <p:cNvSpPr>
            <a:spLocks noGrp="1"/>
          </p:cNvSpPr>
          <p:nvPr>
            <p:ph type="title"/>
          </p:nvPr>
        </p:nvSpPr>
        <p:spPr>
          <a:xfrm>
            <a:off x="528750" y="1881845"/>
            <a:ext cx="7886700" cy="993775"/>
          </a:xfrm>
          <a:prstGeom prst="rect">
            <a:avLst/>
          </a:prstGeo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2401632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rgbClr val="ACA39A">
            <a:alpha val="41000"/>
          </a:srgbClr>
        </a:solidFill>
        <a:effectLst/>
      </p:bgPr>
    </p:bg>
    <p:spTree>
      <p:nvGrpSpPr>
        <p:cNvPr id="1" name=""/>
        <p:cNvGrpSpPr/>
        <p:nvPr/>
      </p:nvGrpSpPr>
      <p:grpSpPr>
        <a:xfrm>
          <a:off x="0" y="0"/>
          <a:ext cx="0" cy="0"/>
          <a:chOff x="0" y="0"/>
          <a:chExt cx="0" cy="0"/>
        </a:xfrm>
      </p:grpSpPr>
      <p:sp>
        <p:nvSpPr>
          <p:cNvPr id="2" name="TextBox 1"/>
          <p:cNvSpPr txBox="1"/>
          <p:nvPr userDrawn="1"/>
        </p:nvSpPr>
        <p:spPr>
          <a:xfrm>
            <a:off x="1378693" y="2390510"/>
            <a:ext cx="184731" cy="369332"/>
          </a:xfrm>
          <a:prstGeom prst="rect">
            <a:avLst/>
          </a:prstGeom>
          <a:noFill/>
        </p:spPr>
        <p:txBody>
          <a:bodyPr wrap="none" rtlCol="0">
            <a:spAutoFit/>
          </a:bodyPr>
          <a:lstStyle/>
          <a:p>
            <a:endParaRPr lang="en-US" sz="1800"/>
          </a:p>
        </p:txBody>
      </p:sp>
      <p:sp>
        <p:nvSpPr>
          <p:cNvPr id="10" name="TextBox 9"/>
          <p:cNvSpPr txBox="1"/>
          <p:nvPr userDrawn="1"/>
        </p:nvSpPr>
        <p:spPr>
          <a:xfrm>
            <a:off x="1378693" y="2390510"/>
            <a:ext cx="184731" cy="369332"/>
          </a:xfrm>
          <a:prstGeom prst="rect">
            <a:avLst/>
          </a:prstGeom>
          <a:noFill/>
        </p:spPr>
        <p:txBody>
          <a:bodyPr wrap="none" rtlCol="0">
            <a:spAutoFit/>
          </a:bodyPr>
          <a:lstStyle/>
          <a:p>
            <a:endParaRPr lang="en-US" sz="1800"/>
          </a:p>
        </p:txBody>
      </p:sp>
      <p:sp>
        <p:nvSpPr>
          <p:cNvPr id="11" name="TextBox 10"/>
          <p:cNvSpPr txBox="1"/>
          <p:nvPr userDrawn="1"/>
        </p:nvSpPr>
        <p:spPr>
          <a:xfrm>
            <a:off x="1378693" y="2390510"/>
            <a:ext cx="184731" cy="369332"/>
          </a:xfrm>
          <a:prstGeom prst="rect">
            <a:avLst/>
          </a:prstGeom>
          <a:noFill/>
        </p:spPr>
        <p:txBody>
          <a:bodyPr wrap="none" rtlCol="0">
            <a:spAutoFit/>
          </a:bodyPr>
          <a:lstStyle/>
          <a:p>
            <a:endParaRPr lang="en-US" sz="1800"/>
          </a:p>
        </p:txBody>
      </p:sp>
      <p:sp>
        <p:nvSpPr>
          <p:cNvPr id="14" name="Title 13"/>
          <p:cNvSpPr>
            <a:spLocks noGrp="1"/>
          </p:cNvSpPr>
          <p:nvPr>
            <p:ph type="title" hasCustomPrompt="1"/>
          </p:nvPr>
        </p:nvSpPr>
        <p:spPr>
          <a:xfrm>
            <a:off x="506694" y="2274522"/>
            <a:ext cx="6802482" cy="656910"/>
          </a:xfrm>
          <a:prstGeom prst="rect">
            <a:avLst/>
          </a:prstGeom>
        </p:spPr>
        <p:txBody>
          <a:bodyPr anchor="ctr">
            <a:noAutofit/>
          </a:bodyPr>
          <a:lstStyle>
            <a:lvl1pPr>
              <a:defRPr sz="3600" b="1" i="0" spc="0" baseline="0">
                <a:solidFill>
                  <a:schemeClr val="tx1"/>
                </a:solidFill>
                <a:latin typeface="Arial"/>
                <a:cs typeface="Arial"/>
              </a:defRPr>
            </a:lvl1pPr>
          </a:lstStyle>
          <a:p>
            <a:r>
              <a:rPr lang="en-US"/>
              <a:t>Section Heading</a:t>
            </a:r>
          </a:p>
        </p:txBody>
      </p:sp>
      <p:sp>
        <p:nvSpPr>
          <p:cNvPr id="20" name="Text Placeholder 19"/>
          <p:cNvSpPr>
            <a:spLocks noGrp="1"/>
          </p:cNvSpPr>
          <p:nvPr>
            <p:ph type="body" sz="quarter" idx="10" hasCustomPrompt="1"/>
          </p:nvPr>
        </p:nvSpPr>
        <p:spPr>
          <a:xfrm>
            <a:off x="526131" y="2032788"/>
            <a:ext cx="4828294" cy="252412"/>
          </a:xfrm>
          <a:prstGeom prst="rect">
            <a:avLst/>
          </a:prstGeom>
        </p:spPr>
        <p:txBody>
          <a:bodyPr anchor="ctr">
            <a:noAutofit/>
          </a:bodyPr>
          <a:lstStyle>
            <a:lvl1pPr marL="0" indent="0">
              <a:buNone/>
              <a:defRPr sz="1400" b="1" i="0" spc="50" baseline="0">
                <a:solidFill>
                  <a:schemeClr val="tx1"/>
                </a:solidFill>
                <a:latin typeface="Arial"/>
                <a:cs typeface="Arial"/>
              </a:defRPr>
            </a:lvl1pPr>
          </a:lstStyle>
          <a:p>
            <a:pPr lvl="0"/>
            <a:r>
              <a:rPr lang="en-US"/>
              <a:t>SECTION NUMBER OR SUBTITLE</a:t>
            </a:r>
          </a:p>
        </p:txBody>
      </p:sp>
      <p:sp>
        <p:nvSpPr>
          <p:cNvPr id="4" name="Rectangle 3"/>
          <p:cNvSpPr/>
          <p:nvPr userDrawn="1"/>
        </p:nvSpPr>
        <p:spPr>
          <a:xfrm>
            <a:off x="-14942" y="2032000"/>
            <a:ext cx="148614" cy="836706"/>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a:extLst>
              <a:ext uri="{FF2B5EF4-FFF2-40B4-BE49-F238E27FC236}">
                <a16:creationId xmlns:a16="http://schemas.microsoft.com/office/drawing/2014/main" id="{71595CF3-9252-EE46-83B0-3CEA4C383304}"/>
              </a:ext>
            </a:extLst>
          </p:cNvPr>
          <p:cNvSpPr/>
          <p:nvPr userDrawn="1"/>
        </p:nvSpPr>
        <p:spPr>
          <a:xfrm flipV="1">
            <a:off x="1" y="4616178"/>
            <a:ext cx="9144000" cy="34289"/>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8" name="Text Placeholder 19">
            <a:extLst>
              <a:ext uri="{FF2B5EF4-FFF2-40B4-BE49-F238E27FC236}">
                <a16:creationId xmlns:a16="http://schemas.microsoft.com/office/drawing/2014/main" id="{CD065864-336A-BC40-A674-18BB7307F078}"/>
              </a:ext>
            </a:extLst>
          </p:cNvPr>
          <p:cNvSpPr>
            <a:spLocks noGrp="1"/>
          </p:cNvSpPr>
          <p:nvPr>
            <p:ph type="body" sz="quarter" idx="11" hasCustomPrompt="1"/>
          </p:nvPr>
        </p:nvSpPr>
        <p:spPr>
          <a:xfrm>
            <a:off x="3137314" y="60530"/>
            <a:ext cx="5842227" cy="252412"/>
          </a:xfrm>
          <a:prstGeom prst="rect">
            <a:avLst/>
          </a:prstGeom>
        </p:spPr>
        <p:txBody>
          <a:bodyPr anchor="ctr">
            <a:noAutofit/>
          </a:bodyPr>
          <a:lstStyle>
            <a:lvl1pPr marL="0" indent="0" algn="r">
              <a:buNone/>
              <a:defRPr sz="1050" b="0" spc="0" baseline="0">
                <a:solidFill>
                  <a:schemeClr val="tx1"/>
                </a:solidFill>
                <a:latin typeface="Arial"/>
                <a:cs typeface="Arial"/>
              </a:defRPr>
            </a:lvl1pPr>
          </a:lstStyle>
          <a:p>
            <a:pPr lvl="0"/>
            <a:r>
              <a:rPr lang="en-US"/>
              <a:t>SUBHEAD OR NAME OF DEPARTMENT, PROGRAM OR UNIT</a:t>
            </a:r>
          </a:p>
        </p:txBody>
      </p:sp>
      <p:pic>
        <p:nvPicPr>
          <p:cNvPr id="12" name="Picture 11">
            <a:extLst>
              <a:ext uri="{FF2B5EF4-FFF2-40B4-BE49-F238E27FC236}">
                <a16:creationId xmlns:a16="http://schemas.microsoft.com/office/drawing/2014/main" id="{1F9EA660-3969-7141-93F9-5C2823073BDF}"/>
              </a:ext>
            </a:extLst>
          </p:cNvPr>
          <p:cNvPicPr>
            <a:picLocks noChangeAspect="1"/>
          </p:cNvPicPr>
          <p:nvPr userDrawn="1"/>
        </p:nvPicPr>
        <p:blipFill>
          <a:blip r:embed="rId2"/>
          <a:stretch>
            <a:fillRect/>
          </a:stretch>
        </p:blipFill>
        <p:spPr>
          <a:xfrm>
            <a:off x="133672" y="4734253"/>
            <a:ext cx="1727666" cy="317517"/>
          </a:xfrm>
          <a:prstGeom prst="rect">
            <a:avLst/>
          </a:prstGeom>
        </p:spPr>
      </p:pic>
      <p:pic>
        <p:nvPicPr>
          <p:cNvPr id="13" name="Picture 12">
            <a:extLst>
              <a:ext uri="{FF2B5EF4-FFF2-40B4-BE49-F238E27FC236}">
                <a16:creationId xmlns:a16="http://schemas.microsoft.com/office/drawing/2014/main" id="{BCFB0D1C-574A-974D-9A71-6F71F16E01D6}"/>
              </a:ext>
            </a:extLst>
          </p:cNvPr>
          <p:cNvPicPr>
            <a:picLocks noChangeAspect="1"/>
          </p:cNvPicPr>
          <p:nvPr userDrawn="1"/>
        </p:nvPicPr>
        <p:blipFill>
          <a:blip r:embed="rId3"/>
          <a:stretch>
            <a:fillRect/>
          </a:stretch>
        </p:blipFill>
        <p:spPr>
          <a:xfrm>
            <a:off x="7350598" y="4722184"/>
            <a:ext cx="1605774" cy="329586"/>
          </a:xfrm>
          <a:prstGeom prst="rect">
            <a:avLst/>
          </a:prstGeom>
        </p:spPr>
      </p:pic>
    </p:spTree>
    <p:extLst>
      <p:ext uri="{BB962C8B-B14F-4D97-AF65-F5344CB8AC3E}">
        <p14:creationId xmlns:p14="http://schemas.microsoft.com/office/powerpoint/2010/main" val="2354721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Header">
    <p:bg>
      <p:bgPr>
        <a:solidFill>
          <a:srgbClr val="ACA39A">
            <a:alpha val="41000"/>
          </a:srgb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0009F98-8860-434A-B687-E3861B4A9084}"/>
              </a:ext>
            </a:extLst>
          </p:cNvPr>
          <p:cNvSpPr/>
          <p:nvPr userDrawn="1"/>
        </p:nvSpPr>
        <p:spPr>
          <a:xfrm>
            <a:off x="0" y="0"/>
            <a:ext cx="9144000" cy="4616178"/>
          </a:xfrm>
          <a:prstGeom prst="rect">
            <a:avLst/>
          </a:prstGeom>
          <a:solidFill>
            <a:srgbClr val="88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userDrawn="1"/>
        </p:nvSpPr>
        <p:spPr>
          <a:xfrm>
            <a:off x="1378693" y="2390510"/>
            <a:ext cx="184731" cy="369332"/>
          </a:xfrm>
          <a:prstGeom prst="rect">
            <a:avLst/>
          </a:prstGeom>
          <a:noFill/>
        </p:spPr>
        <p:txBody>
          <a:bodyPr wrap="none" rtlCol="0">
            <a:spAutoFit/>
          </a:bodyPr>
          <a:lstStyle/>
          <a:p>
            <a:endParaRPr lang="en-US" sz="1800"/>
          </a:p>
        </p:txBody>
      </p:sp>
      <p:sp>
        <p:nvSpPr>
          <p:cNvPr id="10" name="TextBox 9"/>
          <p:cNvSpPr txBox="1"/>
          <p:nvPr userDrawn="1"/>
        </p:nvSpPr>
        <p:spPr>
          <a:xfrm>
            <a:off x="1378693" y="2390510"/>
            <a:ext cx="184731" cy="369332"/>
          </a:xfrm>
          <a:prstGeom prst="rect">
            <a:avLst/>
          </a:prstGeom>
          <a:noFill/>
        </p:spPr>
        <p:txBody>
          <a:bodyPr wrap="none" rtlCol="0">
            <a:spAutoFit/>
          </a:bodyPr>
          <a:lstStyle/>
          <a:p>
            <a:endParaRPr lang="en-US" sz="1800"/>
          </a:p>
        </p:txBody>
      </p:sp>
      <p:sp>
        <p:nvSpPr>
          <p:cNvPr id="11" name="TextBox 10"/>
          <p:cNvSpPr txBox="1"/>
          <p:nvPr userDrawn="1"/>
        </p:nvSpPr>
        <p:spPr>
          <a:xfrm>
            <a:off x="1378693" y="2390510"/>
            <a:ext cx="184731" cy="369332"/>
          </a:xfrm>
          <a:prstGeom prst="rect">
            <a:avLst/>
          </a:prstGeom>
          <a:noFill/>
        </p:spPr>
        <p:txBody>
          <a:bodyPr wrap="none" rtlCol="0">
            <a:spAutoFit/>
          </a:bodyPr>
          <a:lstStyle/>
          <a:p>
            <a:endParaRPr lang="en-US" sz="1800"/>
          </a:p>
        </p:txBody>
      </p:sp>
      <p:sp>
        <p:nvSpPr>
          <p:cNvPr id="14" name="Title 13"/>
          <p:cNvSpPr>
            <a:spLocks noGrp="1"/>
          </p:cNvSpPr>
          <p:nvPr>
            <p:ph type="title" hasCustomPrompt="1"/>
          </p:nvPr>
        </p:nvSpPr>
        <p:spPr>
          <a:xfrm>
            <a:off x="506694" y="2274522"/>
            <a:ext cx="6802482" cy="656910"/>
          </a:xfrm>
          <a:prstGeom prst="rect">
            <a:avLst/>
          </a:prstGeom>
        </p:spPr>
        <p:txBody>
          <a:bodyPr anchor="ctr">
            <a:noAutofit/>
          </a:bodyPr>
          <a:lstStyle>
            <a:lvl1pPr>
              <a:defRPr sz="3600" b="1" i="0" spc="0" baseline="0">
                <a:solidFill>
                  <a:schemeClr val="bg1"/>
                </a:solidFill>
                <a:latin typeface="Arial"/>
                <a:cs typeface="Arial"/>
              </a:defRPr>
            </a:lvl1pPr>
          </a:lstStyle>
          <a:p>
            <a:r>
              <a:rPr lang="en-US"/>
              <a:t>Section Heading</a:t>
            </a:r>
          </a:p>
        </p:txBody>
      </p:sp>
      <p:sp>
        <p:nvSpPr>
          <p:cNvPr id="20" name="Text Placeholder 19"/>
          <p:cNvSpPr>
            <a:spLocks noGrp="1"/>
          </p:cNvSpPr>
          <p:nvPr>
            <p:ph type="body" sz="quarter" idx="10" hasCustomPrompt="1"/>
          </p:nvPr>
        </p:nvSpPr>
        <p:spPr>
          <a:xfrm>
            <a:off x="526131" y="2032788"/>
            <a:ext cx="4828294" cy="252412"/>
          </a:xfrm>
          <a:prstGeom prst="rect">
            <a:avLst/>
          </a:prstGeom>
        </p:spPr>
        <p:txBody>
          <a:bodyPr anchor="ctr">
            <a:noAutofit/>
          </a:bodyPr>
          <a:lstStyle>
            <a:lvl1pPr marL="0" indent="0">
              <a:buNone/>
              <a:defRPr sz="1400" b="1" i="0" spc="50" baseline="0">
                <a:solidFill>
                  <a:schemeClr val="bg1"/>
                </a:solidFill>
                <a:latin typeface="Arial"/>
                <a:cs typeface="Arial"/>
              </a:defRPr>
            </a:lvl1pPr>
          </a:lstStyle>
          <a:p>
            <a:pPr lvl="0"/>
            <a:r>
              <a:rPr lang="en-US"/>
              <a:t>SECTION NUMBER OR SUBTITLE</a:t>
            </a:r>
          </a:p>
        </p:txBody>
      </p:sp>
      <p:sp>
        <p:nvSpPr>
          <p:cNvPr id="4" name="Rectangle 3"/>
          <p:cNvSpPr/>
          <p:nvPr userDrawn="1"/>
        </p:nvSpPr>
        <p:spPr>
          <a:xfrm>
            <a:off x="-14942" y="2032000"/>
            <a:ext cx="148614" cy="8367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a:extLst>
              <a:ext uri="{FF2B5EF4-FFF2-40B4-BE49-F238E27FC236}">
                <a16:creationId xmlns:a16="http://schemas.microsoft.com/office/drawing/2014/main" id="{71595CF3-9252-EE46-83B0-3CEA4C383304}"/>
              </a:ext>
            </a:extLst>
          </p:cNvPr>
          <p:cNvSpPr/>
          <p:nvPr userDrawn="1"/>
        </p:nvSpPr>
        <p:spPr>
          <a:xfrm flipV="1">
            <a:off x="1" y="4616178"/>
            <a:ext cx="9144000" cy="34289"/>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8" name="Text Placeholder 19">
            <a:extLst>
              <a:ext uri="{FF2B5EF4-FFF2-40B4-BE49-F238E27FC236}">
                <a16:creationId xmlns:a16="http://schemas.microsoft.com/office/drawing/2014/main" id="{CD065864-336A-BC40-A674-18BB7307F078}"/>
              </a:ext>
            </a:extLst>
          </p:cNvPr>
          <p:cNvSpPr>
            <a:spLocks noGrp="1"/>
          </p:cNvSpPr>
          <p:nvPr>
            <p:ph type="body" sz="quarter" idx="11" hasCustomPrompt="1"/>
          </p:nvPr>
        </p:nvSpPr>
        <p:spPr>
          <a:xfrm>
            <a:off x="3137314" y="60530"/>
            <a:ext cx="5842227" cy="252412"/>
          </a:xfrm>
          <a:prstGeom prst="rect">
            <a:avLst/>
          </a:prstGeom>
        </p:spPr>
        <p:txBody>
          <a:bodyPr anchor="ctr">
            <a:noAutofit/>
          </a:bodyPr>
          <a:lstStyle>
            <a:lvl1pPr marL="0" indent="0" algn="r">
              <a:buNone/>
              <a:defRPr sz="1050" b="0" spc="0" baseline="0">
                <a:solidFill>
                  <a:schemeClr val="bg1"/>
                </a:solidFill>
                <a:latin typeface="Arial"/>
                <a:cs typeface="Arial"/>
              </a:defRPr>
            </a:lvl1pPr>
          </a:lstStyle>
          <a:p>
            <a:pPr lvl="0"/>
            <a:r>
              <a:rPr lang="en-US"/>
              <a:t>SUBHEAD OR NAME OF DEPARTMENT, PROGRAM OR UNIT</a:t>
            </a:r>
          </a:p>
        </p:txBody>
      </p:sp>
      <p:pic>
        <p:nvPicPr>
          <p:cNvPr id="12" name="Picture 11">
            <a:extLst>
              <a:ext uri="{FF2B5EF4-FFF2-40B4-BE49-F238E27FC236}">
                <a16:creationId xmlns:a16="http://schemas.microsoft.com/office/drawing/2014/main" id="{1F9EA660-3969-7141-93F9-5C2823073BDF}"/>
              </a:ext>
            </a:extLst>
          </p:cNvPr>
          <p:cNvPicPr>
            <a:picLocks noChangeAspect="1"/>
          </p:cNvPicPr>
          <p:nvPr userDrawn="1"/>
        </p:nvPicPr>
        <p:blipFill>
          <a:blip r:embed="rId2"/>
          <a:stretch>
            <a:fillRect/>
          </a:stretch>
        </p:blipFill>
        <p:spPr>
          <a:xfrm>
            <a:off x="133672" y="4734253"/>
            <a:ext cx="1727666" cy="317517"/>
          </a:xfrm>
          <a:prstGeom prst="rect">
            <a:avLst/>
          </a:prstGeom>
        </p:spPr>
      </p:pic>
      <p:pic>
        <p:nvPicPr>
          <p:cNvPr id="13" name="Picture 12">
            <a:extLst>
              <a:ext uri="{FF2B5EF4-FFF2-40B4-BE49-F238E27FC236}">
                <a16:creationId xmlns:a16="http://schemas.microsoft.com/office/drawing/2014/main" id="{BCFB0D1C-574A-974D-9A71-6F71F16E01D6}"/>
              </a:ext>
            </a:extLst>
          </p:cNvPr>
          <p:cNvPicPr>
            <a:picLocks noChangeAspect="1"/>
          </p:cNvPicPr>
          <p:nvPr userDrawn="1"/>
        </p:nvPicPr>
        <p:blipFill>
          <a:blip r:embed="rId3"/>
          <a:stretch>
            <a:fillRect/>
          </a:stretch>
        </p:blipFill>
        <p:spPr>
          <a:xfrm>
            <a:off x="7350598" y="4722184"/>
            <a:ext cx="1605774" cy="329586"/>
          </a:xfrm>
          <a:prstGeom prst="rect">
            <a:avLst/>
          </a:prstGeom>
        </p:spPr>
      </p:pic>
    </p:spTree>
    <p:extLst>
      <p:ext uri="{BB962C8B-B14F-4D97-AF65-F5344CB8AC3E}">
        <p14:creationId xmlns:p14="http://schemas.microsoft.com/office/powerpoint/2010/main" val="848582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only: whit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30028" y="472096"/>
            <a:ext cx="8004391" cy="699065"/>
          </a:xfrm>
          <a:prstGeom prst="rect">
            <a:avLst/>
          </a:prstGeom>
        </p:spPr>
        <p:txBody>
          <a:bodyPr>
            <a:normAutofit/>
          </a:bodyPr>
          <a:lstStyle>
            <a:lvl1pPr>
              <a:defRPr sz="3000" b="1" i="0" cap="none" spc="0">
                <a:solidFill>
                  <a:srgbClr val="404041"/>
                </a:solidFill>
                <a:latin typeface="Arial"/>
                <a:cs typeface="Arial"/>
              </a:defRPr>
            </a:lvl1pPr>
          </a:lstStyle>
          <a:p>
            <a:r>
              <a:rPr lang="en-US"/>
              <a:t>Click to edit master title style</a:t>
            </a:r>
          </a:p>
        </p:txBody>
      </p:sp>
      <p:sp>
        <p:nvSpPr>
          <p:cNvPr id="5" name="Rectangle 4"/>
          <p:cNvSpPr/>
          <p:nvPr userDrawn="1"/>
        </p:nvSpPr>
        <p:spPr>
          <a:xfrm>
            <a:off x="0" y="529195"/>
            <a:ext cx="82664" cy="387197"/>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TextBox 3"/>
          <p:cNvSpPr txBox="1"/>
          <p:nvPr userDrawn="1"/>
        </p:nvSpPr>
        <p:spPr>
          <a:xfrm>
            <a:off x="3556004" y="3541061"/>
            <a:ext cx="184731" cy="369332"/>
          </a:xfrm>
          <a:prstGeom prst="rect">
            <a:avLst/>
          </a:prstGeom>
          <a:noFill/>
        </p:spPr>
        <p:txBody>
          <a:bodyPr wrap="none" rtlCol="0">
            <a:spAutoFit/>
          </a:bodyPr>
          <a:lstStyle/>
          <a:p>
            <a:endParaRPr lang="en-US" sz="1800"/>
          </a:p>
        </p:txBody>
      </p:sp>
      <p:sp>
        <p:nvSpPr>
          <p:cNvPr id="7" name="Text Placeholder 2"/>
          <p:cNvSpPr>
            <a:spLocks noGrp="1"/>
          </p:cNvSpPr>
          <p:nvPr>
            <p:ph idx="1" hasCustomPrompt="1"/>
          </p:nvPr>
        </p:nvSpPr>
        <p:spPr>
          <a:xfrm>
            <a:off x="518824" y="1271376"/>
            <a:ext cx="8015594" cy="2810633"/>
          </a:xfrm>
          <a:prstGeom prst="rect">
            <a:avLst/>
          </a:prstGeom>
        </p:spPr>
        <p:txBody>
          <a:bodyPr vert="horz" lIns="91440" tIns="45720" rIns="91440" bIns="45720" rtlCol="0">
            <a:normAutofit/>
          </a:bodyPr>
          <a:lstStyle>
            <a:lvl1pPr marL="342884" marR="0" indent="-342884" algn="l" defTabSz="457178" rtl="0" eaLnBrk="1" fontAlgn="auto" latinLnBrk="0" hangingPunct="1">
              <a:lnSpc>
                <a:spcPct val="100000"/>
              </a:lnSpc>
              <a:spcBef>
                <a:spcPts val="0"/>
              </a:spcBef>
              <a:spcAft>
                <a:spcPts val="1800"/>
              </a:spcAft>
              <a:buClr>
                <a:schemeClr val="tx1">
                  <a:lumMod val="50000"/>
                  <a:lumOff val="50000"/>
                </a:schemeClr>
              </a:buClr>
              <a:buSzPct val="100000"/>
              <a:buFont typeface="+mj-lt"/>
              <a:buAutoNum type="arabicPeriod"/>
              <a:tabLst/>
              <a:defRPr sz="1800">
                <a:solidFill>
                  <a:srgbClr val="404041"/>
                </a:solidFill>
                <a:latin typeface="Arial"/>
                <a:cs typeface="Arial"/>
              </a:defRPr>
            </a:lvl1pPr>
            <a:lvl2pPr>
              <a:lnSpc>
                <a:spcPct val="100000"/>
              </a:lnSpc>
              <a:defRPr sz="1600">
                <a:solidFill>
                  <a:srgbClr val="404041"/>
                </a:solidFill>
                <a:latin typeface="Arial"/>
                <a:cs typeface="Arial"/>
              </a:defRPr>
            </a:lvl2pPr>
            <a:lvl3pPr>
              <a:lnSpc>
                <a:spcPct val="100000"/>
              </a:lnSpc>
              <a:defRPr sz="1600">
                <a:solidFill>
                  <a:srgbClr val="404041"/>
                </a:solidFill>
                <a:latin typeface="Arial"/>
                <a:cs typeface="Arial"/>
              </a:defRPr>
            </a:lvl3pPr>
            <a:lvl4pPr>
              <a:lnSpc>
                <a:spcPct val="100000"/>
              </a:lnSpc>
              <a:defRPr sz="1600">
                <a:solidFill>
                  <a:srgbClr val="404041"/>
                </a:solidFill>
                <a:latin typeface="Arial"/>
                <a:cs typeface="Arial"/>
              </a:defRPr>
            </a:lvl4pPr>
            <a:lvl5pPr>
              <a:lnSpc>
                <a:spcPct val="100000"/>
              </a:lnSpc>
              <a:defRPr sz="1600">
                <a:solidFill>
                  <a:srgbClr val="404041"/>
                </a:solidFill>
                <a:latin typeface="Arial"/>
                <a:cs typeface="Arial"/>
              </a:defRPr>
            </a:lvl5pPr>
          </a:lstStyle>
          <a:p>
            <a:pPr lvl="0"/>
            <a:r>
              <a:rPr lang="en-US"/>
              <a:t>Click to edit master subtitle style</a:t>
            </a:r>
          </a:p>
        </p:txBody>
      </p:sp>
      <p:sp>
        <p:nvSpPr>
          <p:cNvPr id="14" name="Rectangle 13">
            <a:extLst>
              <a:ext uri="{FF2B5EF4-FFF2-40B4-BE49-F238E27FC236}">
                <a16:creationId xmlns:a16="http://schemas.microsoft.com/office/drawing/2014/main" id="{8E7BC511-0440-754C-AF04-F4A457586155}"/>
              </a:ext>
            </a:extLst>
          </p:cNvPr>
          <p:cNvSpPr/>
          <p:nvPr userDrawn="1"/>
        </p:nvSpPr>
        <p:spPr>
          <a:xfrm flipV="1">
            <a:off x="1" y="4616178"/>
            <a:ext cx="9144000" cy="34289"/>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4" name="Text Placeholder 19">
            <a:extLst>
              <a:ext uri="{FF2B5EF4-FFF2-40B4-BE49-F238E27FC236}">
                <a16:creationId xmlns:a16="http://schemas.microsoft.com/office/drawing/2014/main" id="{BA78909C-5DAE-3F46-B3C6-43EFD714B0AF}"/>
              </a:ext>
            </a:extLst>
          </p:cNvPr>
          <p:cNvSpPr>
            <a:spLocks noGrp="1"/>
          </p:cNvSpPr>
          <p:nvPr>
            <p:ph type="body" sz="quarter" idx="11" hasCustomPrompt="1"/>
          </p:nvPr>
        </p:nvSpPr>
        <p:spPr>
          <a:xfrm>
            <a:off x="3137314" y="60530"/>
            <a:ext cx="5842227" cy="252412"/>
          </a:xfrm>
          <a:prstGeom prst="rect">
            <a:avLst/>
          </a:prstGeom>
        </p:spPr>
        <p:txBody>
          <a:bodyPr anchor="ctr">
            <a:noAutofit/>
          </a:bodyPr>
          <a:lstStyle>
            <a:lvl1pPr marL="0" indent="0" algn="r">
              <a:buNone/>
              <a:defRPr sz="1050" b="0" spc="0" baseline="0">
                <a:solidFill>
                  <a:schemeClr val="tx1"/>
                </a:solidFill>
                <a:latin typeface="Arial"/>
                <a:cs typeface="Arial"/>
              </a:defRPr>
            </a:lvl1pPr>
          </a:lstStyle>
          <a:p>
            <a:pPr lvl="0"/>
            <a:r>
              <a:rPr lang="en-US"/>
              <a:t>SUBHEAD OR NAME OF DEPARTMENT, PROGRAM OR UNIT</a:t>
            </a:r>
          </a:p>
        </p:txBody>
      </p:sp>
      <p:pic>
        <p:nvPicPr>
          <p:cNvPr id="12" name="Picture 11">
            <a:extLst>
              <a:ext uri="{FF2B5EF4-FFF2-40B4-BE49-F238E27FC236}">
                <a16:creationId xmlns:a16="http://schemas.microsoft.com/office/drawing/2014/main" id="{657E6E5D-055A-3C48-9FBD-1AF9118FA3BC}"/>
              </a:ext>
            </a:extLst>
          </p:cNvPr>
          <p:cNvPicPr>
            <a:picLocks noChangeAspect="1"/>
          </p:cNvPicPr>
          <p:nvPr userDrawn="1"/>
        </p:nvPicPr>
        <p:blipFill>
          <a:blip r:embed="rId2"/>
          <a:stretch>
            <a:fillRect/>
          </a:stretch>
        </p:blipFill>
        <p:spPr>
          <a:xfrm>
            <a:off x="133672" y="4734253"/>
            <a:ext cx="1727666" cy="317517"/>
          </a:xfrm>
          <a:prstGeom prst="rect">
            <a:avLst/>
          </a:prstGeom>
        </p:spPr>
      </p:pic>
      <p:pic>
        <p:nvPicPr>
          <p:cNvPr id="13" name="Picture 12">
            <a:extLst>
              <a:ext uri="{FF2B5EF4-FFF2-40B4-BE49-F238E27FC236}">
                <a16:creationId xmlns:a16="http://schemas.microsoft.com/office/drawing/2014/main" id="{E8ED4416-97D1-6D4A-8614-3CFD195187D1}"/>
              </a:ext>
            </a:extLst>
          </p:cNvPr>
          <p:cNvPicPr>
            <a:picLocks noChangeAspect="1"/>
          </p:cNvPicPr>
          <p:nvPr userDrawn="1"/>
        </p:nvPicPr>
        <p:blipFill>
          <a:blip r:embed="rId3"/>
          <a:stretch>
            <a:fillRect/>
          </a:stretch>
        </p:blipFill>
        <p:spPr>
          <a:xfrm>
            <a:off x="7350598" y="4722184"/>
            <a:ext cx="1605774" cy="329586"/>
          </a:xfrm>
          <a:prstGeom prst="rect">
            <a:avLst/>
          </a:prstGeom>
        </p:spPr>
      </p:pic>
    </p:spTree>
    <p:extLst>
      <p:ext uri="{BB962C8B-B14F-4D97-AF65-F5344CB8AC3E}">
        <p14:creationId xmlns:p14="http://schemas.microsoft.com/office/powerpoint/2010/main" val="3682060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with footer: whi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7D2F7D9-ACC7-8243-8FFE-DD36574CF48E}"/>
              </a:ext>
            </a:extLst>
          </p:cNvPr>
          <p:cNvSpPr/>
          <p:nvPr userDrawn="1"/>
        </p:nvSpPr>
        <p:spPr>
          <a:xfrm>
            <a:off x="0" y="529195"/>
            <a:ext cx="82664" cy="387197"/>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Text Placeholder 19">
            <a:extLst>
              <a:ext uri="{FF2B5EF4-FFF2-40B4-BE49-F238E27FC236}">
                <a16:creationId xmlns:a16="http://schemas.microsoft.com/office/drawing/2014/main" id="{E5A6D359-A7F2-104D-AE13-A2CC95C6994F}"/>
              </a:ext>
            </a:extLst>
          </p:cNvPr>
          <p:cNvSpPr>
            <a:spLocks noGrp="1"/>
          </p:cNvSpPr>
          <p:nvPr>
            <p:ph type="body" sz="quarter" idx="11" hasCustomPrompt="1"/>
          </p:nvPr>
        </p:nvSpPr>
        <p:spPr>
          <a:xfrm>
            <a:off x="3137314" y="60530"/>
            <a:ext cx="5842227" cy="252412"/>
          </a:xfrm>
          <a:prstGeom prst="rect">
            <a:avLst/>
          </a:prstGeom>
        </p:spPr>
        <p:txBody>
          <a:bodyPr anchor="ctr">
            <a:noAutofit/>
          </a:bodyPr>
          <a:lstStyle>
            <a:lvl1pPr marL="0" indent="0" algn="r">
              <a:buNone/>
              <a:defRPr sz="1050" b="0" spc="0" baseline="0">
                <a:solidFill>
                  <a:schemeClr val="tx1"/>
                </a:solidFill>
                <a:latin typeface="Arial"/>
                <a:cs typeface="Arial"/>
              </a:defRPr>
            </a:lvl1pPr>
          </a:lstStyle>
          <a:p>
            <a:pPr lvl="0"/>
            <a:r>
              <a:rPr lang="en-US"/>
              <a:t>SUBHEAD OR NAME OF DEPARTMENT, PROGRAM OR UNIT</a:t>
            </a:r>
          </a:p>
        </p:txBody>
      </p:sp>
      <p:sp>
        <p:nvSpPr>
          <p:cNvPr id="9" name="Rectangle 8">
            <a:extLst>
              <a:ext uri="{FF2B5EF4-FFF2-40B4-BE49-F238E27FC236}">
                <a16:creationId xmlns:a16="http://schemas.microsoft.com/office/drawing/2014/main" id="{234B461C-5BC8-254C-985F-31F4FE483390}"/>
              </a:ext>
            </a:extLst>
          </p:cNvPr>
          <p:cNvSpPr/>
          <p:nvPr userDrawn="1"/>
        </p:nvSpPr>
        <p:spPr>
          <a:xfrm flipV="1">
            <a:off x="1" y="4616178"/>
            <a:ext cx="9144000" cy="34289"/>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6" name="Picture 15">
            <a:extLst>
              <a:ext uri="{FF2B5EF4-FFF2-40B4-BE49-F238E27FC236}">
                <a16:creationId xmlns:a16="http://schemas.microsoft.com/office/drawing/2014/main" id="{256A4980-CED0-CA49-93E3-403661D88E67}"/>
              </a:ext>
            </a:extLst>
          </p:cNvPr>
          <p:cNvPicPr>
            <a:picLocks noChangeAspect="1"/>
          </p:cNvPicPr>
          <p:nvPr userDrawn="1"/>
        </p:nvPicPr>
        <p:blipFill>
          <a:blip r:embed="rId2"/>
          <a:stretch>
            <a:fillRect/>
          </a:stretch>
        </p:blipFill>
        <p:spPr>
          <a:xfrm>
            <a:off x="133672" y="4734253"/>
            <a:ext cx="1727666" cy="317517"/>
          </a:xfrm>
          <a:prstGeom prst="rect">
            <a:avLst/>
          </a:prstGeom>
        </p:spPr>
      </p:pic>
      <p:pic>
        <p:nvPicPr>
          <p:cNvPr id="17" name="Picture 16">
            <a:extLst>
              <a:ext uri="{FF2B5EF4-FFF2-40B4-BE49-F238E27FC236}">
                <a16:creationId xmlns:a16="http://schemas.microsoft.com/office/drawing/2014/main" id="{60403DE4-DD75-7A45-A36D-66A0BF48D349}"/>
              </a:ext>
            </a:extLst>
          </p:cNvPr>
          <p:cNvPicPr>
            <a:picLocks noChangeAspect="1"/>
          </p:cNvPicPr>
          <p:nvPr userDrawn="1"/>
        </p:nvPicPr>
        <p:blipFill>
          <a:blip r:embed="rId3"/>
          <a:stretch>
            <a:fillRect/>
          </a:stretch>
        </p:blipFill>
        <p:spPr>
          <a:xfrm>
            <a:off x="7350598" y="4722184"/>
            <a:ext cx="1605774" cy="329586"/>
          </a:xfrm>
          <a:prstGeom prst="rect">
            <a:avLst/>
          </a:prstGeom>
        </p:spPr>
      </p:pic>
    </p:spTree>
    <p:extLst>
      <p:ext uri="{BB962C8B-B14F-4D97-AF65-F5344CB8AC3E}">
        <p14:creationId xmlns:p14="http://schemas.microsoft.com/office/powerpoint/2010/main" val="1315652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ntent only: white">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86CE611-FC64-B84E-B5B1-803344640B8E}"/>
              </a:ext>
            </a:extLst>
          </p:cNvPr>
          <p:cNvSpPr/>
          <p:nvPr userDrawn="1"/>
        </p:nvSpPr>
        <p:spPr>
          <a:xfrm>
            <a:off x="0" y="4650467"/>
            <a:ext cx="9144000" cy="493033"/>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530028" y="472096"/>
            <a:ext cx="8004391" cy="699065"/>
          </a:xfrm>
          <a:prstGeom prst="rect">
            <a:avLst/>
          </a:prstGeom>
        </p:spPr>
        <p:txBody>
          <a:bodyPr>
            <a:normAutofit/>
          </a:bodyPr>
          <a:lstStyle>
            <a:lvl1pPr>
              <a:defRPr sz="3000" b="1" i="0" cap="none" spc="0">
                <a:solidFill>
                  <a:schemeClr val="bg1"/>
                </a:solidFill>
                <a:latin typeface="Arial"/>
                <a:cs typeface="Arial"/>
              </a:defRPr>
            </a:lvl1pPr>
          </a:lstStyle>
          <a:p>
            <a:r>
              <a:rPr lang="en-US"/>
              <a:t>Click to edit master title style</a:t>
            </a:r>
          </a:p>
        </p:txBody>
      </p:sp>
      <p:sp>
        <p:nvSpPr>
          <p:cNvPr id="5" name="Rectangle 4"/>
          <p:cNvSpPr/>
          <p:nvPr userDrawn="1"/>
        </p:nvSpPr>
        <p:spPr>
          <a:xfrm>
            <a:off x="0" y="529195"/>
            <a:ext cx="82664" cy="387197"/>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TextBox 3"/>
          <p:cNvSpPr txBox="1"/>
          <p:nvPr userDrawn="1"/>
        </p:nvSpPr>
        <p:spPr>
          <a:xfrm>
            <a:off x="3556004" y="3541061"/>
            <a:ext cx="184731" cy="369332"/>
          </a:xfrm>
          <a:prstGeom prst="rect">
            <a:avLst/>
          </a:prstGeom>
          <a:noFill/>
        </p:spPr>
        <p:txBody>
          <a:bodyPr wrap="none" rtlCol="0">
            <a:spAutoFit/>
          </a:bodyPr>
          <a:lstStyle/>
          <a:p>
            <a:endParaRPr lang="en-US" sz="1800"/>
          </a:p>
        </p:txBody>
      </p:sp>
      <p:sp>
        <p:nvSpPr>
          <p:cNvPr id="7" name="Text Placeholder 2"/>
          <p:cNvSpPr>
            <a:spLocks noGrp="1"/>
          </p:cNvSpPr>
          <p:nvPr>
            <p:ph idx="1" hasCustomPrompt="1"/>
          </p:nvPr>
        </p:nvSpPr>
        <p:spPr>
          <a:xfrm>
            <a:off x="518824" y="1271376"/>
            <a:ext cx="8015594" cy="2810633"/>
          </a:xfrm>
          <a:prstGeom prst="rect">
            <a:avLst/>
          </a:prstGeom>
        </p:spPr>
        <p:txBody>
          <a:bodyPr vert="horz" lIns="91440" tIns="45720" rIns="91440" bIns="45720" rtlCol="0">
            <a:normAutofit/>
          </a:bodyPr>
          <a:lstStyle>
            <a:lvl1pPr marL="342884" marR="0" indent="-342884" algn="l" defTabSz="457178" rtl="0" eaLnBrk="1" fontAlgn="auto" latinLnBrk="0" hangingPunct="1">
              <a:lnSpc>
                <a:spcPct val="100000"/>
              </a:lnSpc>
              <a:spcBef>
                <a:spcPts val="0"/>
              </a:spcBef>
              <a:spcAft>
                <a:spcPts val="1800"/>
              </a:spcAft>
              <a:buClr>
                <a:schemeClr val="tx1">
                  <a:lumMod val="50000"/>
                  <a:lumOff val="50000"/>
                </a:schemeClr>
              </a:buClr>
              <a:buSzPct val="100000"/>
              <a:buFont typeface="+mj-lt"/>
              <a:buAutoNum type="arabicPeriod"/>
              <a:tabLst/>
              <a:defRPr sz="1800">
                <a:solidFill>
                  <a:schemeClr val="bg1"/>
                </a:solidFill>
                <a:latin typeface="Arial"/>
                <a:cs typeface="Arial"/>
              </a:defRPr>
            </a:lvl1pPr>
            <a:lvl2pPr>
              <a:lnSpc>
                <a:spcPct val="100000"/>
              </a:lnSpc>
              <a:defRPr sz="1600">
                <a:solidFill>
                  <a:srgbClr val="404041"/>
                </a:solidFill>
                <a:latin typeface="Arial"/>
                <a:cs typeface="Arial"/>
              </a:defRPr>
            </a:lvl2pPr>
            <a:lvl3pPr>
              <a:lnSpc>
                <a:spcPct val="100000"/>
              </a:lnSpc>
              <a:defRPr sz="1600">
                <a:solidFill>
                  <a:srgbClr val="404041"/>
                </a:solidFill>
                <a:latin typeface="Arial"/>
                <a:cs typeface="Arial"/>
              </a:defRPr>
            </a:lvl3pPr>
            <a:lvl4pPr>
              <a:lnSpc>
                <a:spcPct val="100000"/>
              </a:lnSpc>
              <a:defRPr sz="1600">
                <a:solidFill>
                  <a:srgbClr val="404041"/>
                </a:solidFill>
                <a:latin typeface="Arial"/>
                <a:cs typeface="Arial"/>
              </a:defRPr>
            </a:lvl4pPr>
            <a:lvl5pPr>
              <a:lnSpc>
                <a:spcPct val="100000"/>
              </a:lnSpc>
              <a:defRPr sz="1600">
                <a:solidFill>
                  <a:srgbClr val="404041"/>
                </a:solidFill>
                <a:latin typeface="Arial"/>
                <a:cs typeface="Arial"/>
              </a:defRPr>
            </a:lvl5pPr>
          </a:lstStyle>
          <a:p>
            <a:pPr lvl="0"/>
            <a:r>
              <a:rPr lang="en-US"/>
              <a:t>Click to edit master subtitle style</a:t>
            </a:r>
          </a:p>
        </p:txBody>
      </p:sp>
      <p:sp>
        <p:nvSpPr>
          <p:cNvPr id="14" name="Rectangle 13">
            <a:extLst>
              <a:ext uri="{FF2B5EF4-FFF2-40B4-BE49-F238E27FC236}">
                <a16:creationId xmlns:a16="http://schemas.microsoft.com/office/drawing/2014/main" id="{8E7BC511-0440-754C-AF04-F4A457586155}"/>
              </a:ext>
            </a:extLst>
          </p:cNvPr>
          <p:cNvSpPr/>
          <p:nvPr userDrawn="1"/>
        </p:nvSpPr>
        <p:spPr>
          <a:xfrm flipV="1">
            <a:off x="1" y="4616178"/>
            <a:ext cx="9144000" cy="34289"/>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4" name="Text Placeholder 19">
            <a:extLst>
              <a:ext uri="{FF2B5EF4-FFF2-40B4-BE49-F238E27FC236}">
                <a16:creationId xmlns:a16="http://schemas.microsoft.com/office/drawing/2014/main" id="{BA78909C-5DAE-3F46-B3C6-43EFD714B0AF}"/>
              </a:ext>
            </a:extLst>
          </p:cNvPr>
          <p:cNvSpPr>
            <a:spLocks noGrp="1"/>
          </p:cNvSpPr>
          <p:nvPr>
            <p:ph type="body" sz="quarter" idx="11" hasCustomPrompt="1"/>
          </p:nvPr>
        </p:nvSpPr>
        <p:spPr>
          <a:xfrm>
            <a:off x="3137314" y="60530"/>
            <a:ext cx="5842227" cy="252412"/>
          </a:xfrm>
          <a:prstGeom prst="rect">
            <a:avLst/>
          </a:prstGeom>
        </p:spPr>
        <p:txBody>
          <a:bodyPr anchor="ctr">
            <a:noAutofit/>
          </a:bodyPr>
          <a:lstStyle>
            <a:lvl1pPr marL="0" indent="0" algn="r">
              <a:buNone/>
              <a:defRPr sz="1050" b="0" spc="0" baseline="0">
                <a:solidFill>
                  <a:schemeClr val="bg1"/>
                </a:solidFill>
                <a:latin typeface="Arial"/>
                <a:cs typeface="Arial"/>
              </a:defRPr>
            </a:lvl1pPr>
          </a:lstStyle>
          <a:p>
            <a:pPr lvl="0"/>
            <a:r>
              <a:rPr lang="en-US"/>
              <a:t>SUBHEAD OR NAME OF DEPARTMENT, PROGRAM OR UNIT</a:t>
            </a:r>
          </a:p>
        </p:txBody>
      </p:sp>
      <p:pic>
        <p:nvPicPr>
          <p:cNvPr id="12" name="Picture 11">
            <a:extLst>
              <a:ext uri="{FF2B5EF4-FFF2-40B4-BE49-F238E27FC236}">
                <a16:creationId xmlns:a16="http://schemas.microsoft.com/office/drawing/2014/main" id="{657E6E5D-055A-3C48-9FBD-1AF9118FA3BC}"/>
              </a:ext>
            </a:extLst>
          </p:cNvPr>
          <p:cNvPicPr>
            <a:picLocks noChangeAspect="1"/>
          </p:cNvPicPr>
          <p:nvPr userDrawn="1"/>
        </p:nvPicPr>
        <p:blipFill>
          <a:blip r:embed="rId2"/>
          <a:stretch>
            <a:fillRect/>
          </a:stretch>
        </p:blipFill>
        <p:spPr>
          <a:xfrm>
            <a:off x="133672" y="4734253"/>
            <a:ext cx="1727666" cy="317517"/>
          </a:xfrm>
          <a:prstGeom prst="rect">
            <a:avLst/>
          </a:prstGeom>
        </p:spPr>
      </p:pic>
      <p:pic>
        <p:nvPicPr>
          <p:cNvPr id="13" name="Picture 12">
            <a:extLst>
              <a:ext uri="{FF2B5EF4-FFF2-40B4-BE49-F238E27FC236}">
                <a16:creationId xmlns:a16="http://schemas.microsoft.com/office/drawing/2014/main" id="{E8ED4416-97D1-6D4A-8614-3CFD195187D1}"/>
              </a:ext>
            </a:extLst>
          </p:cNvPr>
          <p:cNvPicPr>
            <a:picLocks noChangeAspect="1"/>
          </p:cNvPicPr>
          <p:nvPr userDrawn="1"/>
        </p:nvPicPr>
        <p:blipFill>
          <a:blip r:embed="rId3"/>
          <a:stretch>
            <a:fillRect/>
          </a:stretch>
        </p:blipFill>
        <p:spPr>
          <a:xfrm>
            <a:off x="7350598" y="4722184"/>
            <a:ext cx="1605774" cy="329586"/>
          </a:xfrm>
          <a:prstGeom prst="rect">
            <a:avLst/>
          </a:prstGeom>
        </p:spPr>
      </p:pic>
    </p:spTree>
    <p:extLst>
      <p:ext uri="{BB962C8B-B14F-4D97-AF65-F5344CB8AC3E}">
        <p14:creationId xmlns:p14="http://schemas.microsoft.com/office/powerpoint/2010/main" val="2156034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with footer: white">
    <p:bg>
      <p:bgPr>
        <a:solidFill>
          <a:schemeClr val="tx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7F726DD-EEEA-324B-9F37-4DD40B0306C5}"/>
              </a:ext>
            </a:extLst>
          </p:cNvPr>
          <p:cNvSpPr/>
          <p:nvPr userDrawn="1"/>
        </p:nvSpPr>
        <p:spPr>
          <a:xfrm>
            <a:off x="0" y="4650467"/>
            <a:ext cx="9144000" cy="493033"/>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7D2F7D9-ACC7-8243-8FFE-DD36574CF48E}"/>
              </a:ext>
            </a:extLst>
          </p:cNvPr>
          <p:cNvSpPr/>
          <p:nvPr userDrawn="1"/>
        </p:nvSpPr>
        <p:spPr>
          <a:xfrm>
            <a:off x="0" y="529195"/>
            <a:ext cx="82664" cy="387197"/>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Text Placeholder 19">
            <a:extLst>
              <a:ext uri="{FF2B5EF4-FFF2-40B4-BE49-F238E27FC236}">
                <a16:creationId xmlns:a16="http://schemas.microsoft.com/office/drawing/2014/main" id="{E5A6D359-A7F2-104D-AE13-A2CC95C6994F}"/>
              </a:ext>
            </a:extLst>
          </p:cNvPr>
          <p:cNvSpPr>
            <a:spLocks noGrp="1"/>
          </p:cNvSpPr>
          <p:nvPr>
            <p:ph type="body" sz="quarter" idx="11" hasCustomPrompt="1"/>
          </p:nvPr>
        </p:nvSpPr>
        <p:spPr>
          <a:xfrm>
            <a:off x="3137314" y="60530"/>
            <a:ext cx="5842227" cy="252412"/>
          </a:xfrm>
          <a:prstGeom prst="rect">
            <a:avLst/>
          </a:prstGeom>
        </p:spPr>
        <p:txBody>
          <a:bodyPr anchor="ctr">
            <a:noAutofit/>
          </a:bodyPr>
          <a:lstStyle>
            <a:lvl1pPr marL="0" indent="0" algn="r">
              <a:buNone/>
              <a:defRPr sz="1050" b="0" spc="0" baseline="0">
                <a:solidFill>
                  <a:schemeClr val="bg1"/>
                </a:solidFill>
                <a:latin typeface="Arial"/>
                <a:cs typeface="Arial"/>
              </a:defRPr>
            </a:lvl1pPr>
          </a:lstStyle>
          <a:p>
            <a:pPr lvl="0"/>
            <a:r>
              <a:rPr lang="en-US"/>
              <a:t>SUBHEAD OR NAME OF DEPARTMENT, PROGRAM OR UNIT</a:t>
            </a:r>
          </a:p>
        </p:txBody>
      </p:sp>
      <p:sp>
        <p:nvSpPr>
          <p:cNvPr id="9" name="Rectangle 8">
            <a:extLst>
              <a:ext uri="{FF2B5EF4-FFF2-40B4-BE49-F238E27FC236}">
                <a16:creationId xmlns:a16="http://schemas.microsoft.com/office/drawing/2014/main" id="{234B461C-5BC8-254C-985F-31F4FE483390}"/>
              </a:ext>
            </a:extLst>
          </p:cNvPr>
          <p:cNvSpPr/>
          <p:nvPr userDrawn="1"/>
        </p:nvSpPr>
        <p:spPr>
          <a:xfrm flipV="1">
            <a:off x="1" y="4616178"/>
            <a:ext cx="9144000" cy="34289"/>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6" name="Picture 15">
            <a:extLst>
              <a:ext uri="{FF2B5EF4-FFF2-40B4-BE49-F238E27FC236}">
                <a16:creationId xmlns:a16="http://schemas.microsoft.com/office/drawing/2014/main" id="{256A4980-CED0-CA49-93E3-403661D88E67}"/>
              </a:ext>
            </a:extLst>
          </p:cNvPr>
          <p:cNvPicPr>
            <a:picLocks noChangeAspect="1"/>
          </p:cNvPicPr>
          <p:nvPr userDrawn="1"/>
        </p:nvPicPr>
        <p:blipFill>
          <a:blip r:embed="rId2"/>
          <a:stretch>
            <a:fillRect/>
          </a:stretch>
        </p:blipFill>
        <p:spPr>
          <a:xfrm>
            <a:off x="133672" y="4734253"/>
            <a:ext cx="1727666" cy="317517"/>
          </a:xfrm>
          <a:prstGeom prst="rect">
            <a:avLst/>
          </a:prstGeom>
        </p:spPr>
      </p:pic>
      <p:pic>
        <p:nvPicPr>
          <p:cNvPr id="17" name="Picture 16">
            <a:extLst>
              <a:ext uri="{FF2B5EF4-FFF2-40B4-BE49-F238E27FC236}">
                <a16:creationId xmlns:a16="http://schemas.microsoft.com/office/drawing/2014/main" id="{60403DE4-DD75-7A45-A36D-66A0BF48D349}"/>
              </a:ext>
            </a:extLst>
          </p:cNvPr>
          <p:cNvPicPr>
            <a:picLocks noChangeAspect="1"/>
          </p:cNvPicPr>
          <p:nvPr userDrawn="1"/>
        </p:nvPicPr>
        <p:blipFill>
          <a:blip r:embed="rId3"/>
          <a:stretch>
            <a:fillRect/>
          </a:stretch>
        </p:blipFill>
        <p:spPr>
          <a:xfrm>
            <a:off x="7350598" y="4722184"/>
            <a:ext cx="1605774" cy="329586"/>
          </a:xfrm>
          <a:prstGeom prst="rect">
            <a:avLst/>
          </a:prstGeom>
        </p:spPr>
      </p:pic>
    </p:spTree>
    <p:extLst>
      <p:ext uri="{BB962C8B-B14F-4D97-AF65-F5344CB8AC3E}">
        <p14:creationId xmlns:p14="http://schemas.microsoft.com/office/powerpoint/2010/main" val="1880876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81" r:id="rId1"/>
    <p:sldLayoutId id="2147493482" r:id="rId2"/>
    <p:sldLayoutId id="2147493478" r:id="rId3"/>
    <p:sldLayoutId id="2147493483" r:id="rId4"/>
    <p:sldLayoutId id="2147493472" r:id="rId5"/>
    <p:sldLayoutId id="2147493475" r:id="rId6"/>
    <p:sldLayoutId id="2147493484" r:id="rId7"/>
    <p:sldLayoutId id="2147493485" r:id="rId8"/>
  </p:sldLayoutIdLst>
  <p:txStyles>
    <p:titleStyle>
      <a:lvl1pPr algn="l" defTabSz="457178" rtl="0" eaLnBrk="1" latinLnBrk="0" hangingPunct="1">
        <a:spcBef>
          <a:spcPct val="0"/>
        </a:spcBef>
        <a:buNone/>
        <a:defRPr sz="3200" b="1" i="0" kern="100" spc="0">
          <a:solidFill>
            <a:schemeClr val="tx1"/>
          </a:solidFill>
          <a:latin typeface="Arial"/>
          <a:ea typeface="+mj-ea"/>
          <a:cs typeface="Arial"/>
        </a:defRPr>
      </a:lvl1pPr>
    </p:titleStyle>
    <p:bodyStyle>
      <a:lvl1pPr marL="342884" indent="-342884" algn="l" defTabSz="457178" rtl="0" eaLnBrk="1" latinLnBrk="0" hangingPunct="1">
        <a:lnSpc>
          <a:spcPct val="100000"/>
        </a:lnSpc>
        <a:spcBef>
          <a:spcPts val="0"/>
        </a:spcBef>
        <a:spcAft>
          <a:spcPts val="1800"/>
        </a:spcAft>
        <a:buClr>
          <a:schemeClr val="tx1">
            <a:lumMod val="50000"/>
            <a:lumOff val="50000"/>
          </a:schemeClr>
        </a:buClr>
        <a:buSzPct val="100000"/>
        <a:buFont typeface="Wingdings" charset="2"/>
        <a:buChar char="§"/>
        <a:defRPr sz="1800" kern="1200">
          <a:solidFill>
            <a:schemeClr val="tx1"/>
          </a:solidFill>
          <a:latin typeface="Arial"/>
          <a:ea typeface="+mn-ea"/>
          <a:cs typeface="Arial"/>
        </a:defRPr>
      </a:lvl1pPr>
      <a:lvl2pPr marL="742913" indent="-285736" algn="l" defTabSz="457178" rtl="0" eaLnBrk="1" latinLnBrk="0" hangingPunct="1">
        <a:lnSpc>
          <a:spcPct val="100000"/>
        </a:lnSpc>
        <a:spcBef>
          <a:spcPts val="0"/>
        </a:spcBef>
        <a:spcAft>
          <a:spcPts val="1800"/>
        </a:spcAft>
        <a:buFont typeface="Arial"/>
        <a:buChar char="–"/>
        <a:defRPr sz="1800" kern="1200">
          <a:solidFill>
            <a:schemeClr val="tx1"/>
          </a:solidFill>
          <a:latin typeface="Arial"/>
          <a:ea typeface="+mn-ea"/>
          <a:cs typeface="Arial"/>
        </a:defRPr>
      </a:lvl2pPr>
      <a:lvl3pPr marL="1142944" indent="-228588" algn="l" defTabSz="457178" rtl="0" eaLnBrk="1" latinLnBrk="0" hangingPunct="1">
        <a:lnSpc>
          <a:spcPct val="100000"/>
        </a:lnSpc>
        <a:spcBef>
          <a:spcPts val="0"/>
        </a:spcBef>
        <a:spcAft>
          <a:spcPts val="1800"/>
        </a:spcAft>
        <a:buFont typeface="Arial"/>
        <a:buChar char="•"/>
        <a:defRPr sz="1800" kern="1200">
          <a:solidFill>
            <a:schemeClr val="tx1"/>
          </a:solidFill>
          <a:latin typeface="Arial"/>
          <a:ea typeface="+mn-ea"/>
          <a:cs typeface="Arial"/>
        </a:defRPr>
      </a:lvl3pPr>
      <a:lvl4pPr marL="1600120" indent="-228588" algn="l" defTabSz="457178" rtl="0" eaLnBrk="1" latinLnBrk="0" hangingPunct="1">
        <a:lnSpc>
          <a:spcPct val="100000"/>
        </a:lnSpc>
        <a:spcBef>
          <a:spcPts val="0"/>
        </a:spcBef>
        <a:spcAft>
          <a:spcPts val="1800"/>
        </a:spcAft>
        <a:buFont typeface="Arial"/>
        <a:buChar char="–"/>
        <a:defRPr sz="1800" kern="1200">
          <a:solidFill>
            <a:schemeClr val="tx1"/>
          </a:solidFill>
          <a:latin typeface="Arial"/>
          <a:ea typeface="+mn-ea"/>
          <a:cs typeface="Arial"/>
        </a:defRPr>
      </a:lvl4pPr>
      <a:lvl5pPr marL="2057297" indent="-228588" algn="l" defTabSz="457178" rtl="0" eaLnBrk="1" latinLnBrk="0" hangingPunct="1">
        <a:lnSpc>
          <a:spcPct val="100000"/>
        </a:lnSpc>
        <a:spcBef>
          <a:spcPts val="0"/>
        </a:spcBef>
        <a:spcAft>
          <a:spcPts val="1800"/>
        </a:spcAft>
        <a:buFont typeface="Arial"/>
        <a:buChar char="»"/>
        <a:defRPr sz="1800" kern="1200">
          <a:solidFill>
            <a:schemeClr val="tx1"/>
          </a:solidFill>
          <a:latin typeface="Arial"/>
          <a:ea typeface="+mn-ea"/>
          <a:cs typeface="Arial"/>
        </a:defRPr>
      </a:lvl5pPr>
      <a:lvl6pPr marL="2514474" indent="-228588"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8"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8"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8" algn="l" defTabSz="4571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8" rtl="0" eaLnBrk="1" latinLnBrk="0" hangingPunct="1">
        <a:defRPr sz="1800" kern="1200">
          <a:solidFill>
            <a:schemeClr val="tx1"/>
          </a:solidFill>
          <a:latin typeface="+mn-lt"/>
          <a:ea typeface="+mn-ea"/>
          <a:cs typeface="+mn-cs"/>
        </a:defRPr>
      </a:lvl1pPr>
      <a:lvl2pPr marL="457178" algn="l" defTabSz="457178" rtl="0" eaLnBrk="1" latinLnBrk="0" hangingPunct="1">
        <a:defRPr sz="1800" kern="1200">
          <a:solidFill>
            <a:schemeClr val="tx1"/>
          </a:solidFill>
          <a:latin typeface="+mn-lt"/>
          <a:ea typeface="+mn-ea"/>
          <a:cs typeface="+mn-cs"/>
        </a:defRPr>
      </a:lvl2pPr>
      <a:lvl3pPr marL="914355" algn="l" defTabSz="457178" rtl="0" eaLnBrk="1" latinLnBrk="0" hangingPunct="1">
        <a:defRPr sz="1800" kern="1200">
          <a:solidFill>
            <a:schemeClr val="tx1"/>
          </a:solidFill>
          <a:latin typeface="+mn-lt"/>
          <a:ea typeface="+mn-ea"/>
          <a:cs typeface="+mn-cs"/>
        </a:defRPr>
      </a:lvl3pPr>
      <a:lvl4pPr marL="1371532" algn="l" defTabSz="457178" rtl="0" eaLnBrk="1" latinLnBrk="0" hangingPunct="1">
        <a:defRPr sz="1800" kern="1200">
          <a:solidFill>
            <a:schemeClr val="tx1"/>
          </a:solidFill>
          <a:latin typeface="+mn-lt"/>
          <a:ea typeface="+mn-ea"/>
          <a:cs typeface="+mn-cs"/>
        </a:defRPr>
      </a:lvl4pPr>
      <a:lvl5pPr marL="1828709" algn="l" defTabSz="457178" rtl="0" eaLnBrk="1" latinLnBrk="0" hangingPunct="1">
        <a:defRPr sz="1800" kern="1200">
          <a:solidFill>
            <a:schemeClr val="tx1"/>
          </a:solidFill>
          <a:latin typeface="+mn-lt"/>
          <a:ea typeface="+mn-ea"/>
          <a:cs typeface="+mn-cs"/>
        </a:defRPr>
      </a:lvl5pPr>
      <a:lvl6pPr marL="2285886" algn="l" defTabSz="457178" rtl="0" eaLnBrk="1" latinLnBrk="0" hangingPunct="1">
        <a:defRPr sz="1800" kern="1200">
          <a:solidFill>
            <a:schemeClr val="tx1"/>
          </a:solidFill>
          <a:latin typeface="+mn-lt"/>
          <a:ea typeface="+mn-ea"/>
          <a:cs typeface="+mn-cs"/>
        </a:defRPr>
      </a:lvl6pPr>
      <a:lvl7pPr marL="2743064" algn="l" defTabSz="457178" rtl="0" eaLnBrk="1" latinLnBrk="0" hangingPunct="1">
        <a:defRPr sz="1800" kern="1200">
          <a:solidFill>
            <a:schemeClr val="tx1"/>
          </a:solidFill>
          <a:latin typeface="+mn-lt"/>
          <a:ea typeface="+mn-ea"/>
          <a:cs typeface="+mn-cs"/>
        </a:defRPr>
      </a:lvl7pPr>
      <a:lvl8pPr marL="3200240" algn="l" defTabSz="457178" rtl="0" eaLnBrk="1" latinLnBrk="0" hangingPunct="1">
        <a:defRPr sz="1800" kern="1200">
          <a:solidFill>
            <a:schemeClr val="tx1"/>
          </a:solidFill>
          <a:latin typeface="+mn-lt"/>
          <a:ea typeface="+mn-ea"/>
          <a:cs typeface="+mn-cs"/>
        </a:defRPr>
      </a:lvl8pPr>
      <a:lvl9pPr marL="3657418" algn="l" defTabSz="4571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hyperlink" Target="mailto:ITRA@iuhealth.or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mailto:datasharingrequests@iuhealth.org" TargetMode="External"/><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mailto:itra@iuhealth.org"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mailto:clinicalresearchsupport@iuhealth.org" TargetMode="External"/><Relationship Id="rId2" Type="http://schemas.openxmlformats.org/officeDocument/2006/relationships/hyperlink" Target="mailto:oraresco@iu.edu" TargetMode="External"/><Relationship Id="rId1" Type="http://schemas.openxmlformats.org/officeDocument/2006/relationships/slideLayout" Target="../slideLayouts/slideLayout5.xml"/><Relationship Id="rId5" Type="http://schemas.openxmlformats.org/officeDocument/2006/relationships/hyperlink" Target="mailto:ITRA@iuhealth.org" TargetMode="External"/><Relationship Id="rId4" Type="http://schemas.openxmlformats.org/officeDocument/2006/relationships/hyperlink" Target="mailto:datasharingrequests@iuhealth.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iuhealth.policytech.com/dotNet/documents/?docid=179325&amp;app=pt&amp;source=search" TargetMode="External"/><Relationship Id="rId2" Type="http://schemas.openxmlformats.org/officeDocument/2006/relationships/hyperlink" Target="https://ocr.iu.edu/iu-health-research-policies/" TargetMode="External"/><Relationship Id="rId1" Type="http://schemas.openxmlformats.org/officeDocument/2006/relationships/slideLayout" Target="../slideLayouts/slideLayout5.xml"/><Relationship Id="rId6" Type="http://schemas.openxmlformats.org/officeDocument/2006/relationships/hyperlink" Target="https://iuhealth.policytech.com/dotNet/documents/?docid=129524&amp;app=pt&amp;source=search" TargetMode="External"/><Relationship Id="rId5" Type="http://schemas.openxmlformats.org/officeDocument/2006/relationships/hyperlink" Target="https://iuhealth.policytech.com/dotNet/documents/?docid=114097&amp;app=pt&amp;source=search" TargetMode="External"/><Relationship Id="rId4" Type="http://schemas.openxmlformats.org/officeDocument/2006/relationships/hyperlink" Target="https://iuhealth.policytech.com/dotNet/documents/?docid=61663&amp;app=pt&amp;source=search"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mailto:DataSharingRequests@iuhealth.org" TargetMode="External"/><Relationship Id="rId2" Type="http://schemas.openxmlformats.org/officeDocument/2006/relationships/hyperlink" Target="mailto:DatasharingRequests@iuhealth.org"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920E6A68-8CA8-4740-89F3-100A13E0ABB6}"/>
              </a:ext>
            </a:extLst>
          </p:cNvPr>
          <p:cNvSpPr>
            <a:spLocks noGrp="1"/>
          </p:cNvSpPr>
          <p:nvPr>
            <p:ph type="body" sz="quarter" idx="12"/>
          </p:nvPr>
        </p:nvSpPr>
        <p:spPr>
          <a:xfrm>
            <a:off x="530694" y="3135085"/>
            <a:ext cx="7734222" cy="1391195"/>
          </a:xfrm>
        </p:spPr>
        <p:txBody>
          <a:bodyPr/>
          <a:lstStyle/>
          <a:p>
            <a:pPr marL="0" marR="0">
              <a:spcBef>
                <a:spcPts val="0"/>
              </a:spcBef>
              <a:spcAft>
                <a:spcPts val="0"/>
              </a:spcAft>
            </a:pPr>
            <a:r>
              <a:rPr lang="en-US" sz="1600">
                <a:effectLst/>
                <a:latin typeface="Calibri" panose="020F0502020204030204" pitchFamily="34" charset="0"/>
                <a:ea typeface="Aptos" panose="020B0004020202020204" pitchFamily="34" charset="0"/>
              </a:rPr>
              <a:t>Alicia Libla, JD, CRA</a:t>
            </a:r>
          </a:p>
          <a:p>
            <a:pPr>
              <a:spcAft>
                <a:spcPts val="0"/>
              </a:spcAft>
            </a:pPr>
            <a:r>
              <a:rPr lang="en-US" sz="1200">
                <a:effectLst/>
                <a:latin typeface="Calibri" panose="020F0502020204030204" pitchFamily="34" charset="0"/>
                <a:ea typeface="Aptos" panose="020B0004020202020204" pitchFamily="34" charset="0"/>
              </a:rPr>
              <a:t>University Director, Research Contracting | Office for Research Administration, Indiana University</a:t>
            </a:r>
          </a:p>
          <a:p>
            <a:pPr>
              <a:spcAft>
                <a:spcPts val="0"/>
              </a:spcAft>
            </a:pPr>
            <a:endParaRPr lang="en-US" sz="1200">
              <a:effectLst/>
              <a:latin typeface="Calibri" panose="020F0502020204030204" pitchFamily="34" charset="0"/>
              <a:ea typeface="Aptos" panose="020B0004020202020204" pitchFamily="34" charset="0"/>
            </a:endParaRPr>
          </a:p>
          <a:p>
            <a:pPr>
              <a:spcAft>
                <a:spcPts val="0"/>
              </a:spcAft>
            </a:pPr>
            <a:r>
              <a:rPr lang="en-US" sz="1600">
                <a:latin typeface="Calibri" panose="020F0502020204030204" pitchFamily="34" charset="0"/>
                <a:ea typeface="Aptos" panose="020B0004020202020204" pitchFamily="34" charset="0"/>
              </a:rPr>
              <a:t>Deb Broach, MSN, RN, CHRC, ACRP-CP, CCRC</a:t>
            </a:r>
          </a:p>
          <a:p>
            <a:pPr>
              <a:spcAft>
                <a:spcPts val="0"/>
              </a:spcAft>
            </a:pPr>
            <a:r>
              <a:rPr lang="en-US" sz="1200">
                <a:effectLst/>
                <a:latin typeface="Calibri" panose="020F0502020204030204" pitchFamily="34" charset="0"/>
                <a:ea typeface="Aptos" panose="020B0004020202020204" pitchFamily="34" charset="0"/>
              </a:rPr>
              <a:t>Director: Clinical Research, I</a:t>
            </a:r>
            <a:r>
              <a:rPr lang="en-US" sz="1200">
                <a:latin typeface="Calibri" panose="020F0502020204030204" pitchFamily="34" charset="0"/>
                <a:ea typeface="Aptos" panose="020B0004020202020204" pitchFamily="34" charset="0"/>
              </a:rPr>
              <a:t>ndiana University Health</a:t>
            </a:r>
          </a:p>
          <a:p>
            <a:pPr>
              <a:spcAft>
                <a:spcPts val="0"/>
              </a:spcAft>
            </a:pPr>
            <a:r>
              <a:rPr lang="en-US" sz="1200">
                <a:effectLst/>
                <a:latin typeface="Calibri" panose="020F0502020204030204" pitchFamily="34" charset="0"/>
                <a:ea typeface="Aptos" panose="020B0004020202020204" pitchFamily="34" charset="0"/>
              </a:rPr>
              <a:t>Associate Director: Office of Clinical Research</a:t>
            </a:r>
            <a:endParaRPr lang="en-US" sz="1800">
              <a:effectLst/>
              <a:latin typeface="Calibri" panose="020F0502020204030204" pitchFamily="34" charset="0"/>
              <a:ea typeface="Aptos" panose="020B0004020202020204" pitchFamily="34" charset="0"/>
            </a:endParaRPr>
          </a:p>
        </p:txBody>
      </p:sp>
      <p:sp>
        <p:nvSpPr>
          <p:cNvPr id="9" name="Title 8">
            <a:extLst>
              <a:ext uri="{FF2B5EF4-FFF2-40B4-BE49-F238E27FC236}">
                <a16:creationId xmlns:a16="http://schemas.microsoft.com/office/drawing/2014/main" id="{C0B485B5-584F-EE4A-A81E-B6D9B8F41BCD}"/>
              </a:ext>
            </a:extLst>
          </p:cNvPr>
          <p:cNvSpPr>
            <a:spLocks noGrp="1"/>
          </p:cNvSpPr>
          <p:nvPr>
            <p:ph type="title"/>
          </p:nvPr>
        </p:nvSpPr>
        <p:spPr/>
        <p:txBody>
          <a:bodyPr/>
          <a:lstStyle/>
          <a:p>
            <a:r>
              <a:rPr lang="en-US"/>
              <a:t>Changes in Data Use Agreements for Research</a:t>
            </a:r>
          </a:p>
        </p:txBody>
      </p:sp>
    </p:spTree>
    <p:extLst>
      <p:ext uri="{BB962C8B-B14F-4D97-AF65-F5344CB8AC3E}">
        <p14:creationId xmlns:p14="http://schemas.microsoft.com/office/powerpoint/2010/main" val="2561148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35E4667-5BCC-ED8E-C0BB-344FC9CFEC7A}"/>
              </a:ext>
            </a:extLst>
          </p:cNvPr>
          <p:cNvPicPr>
            <a:picLocks noChangeAspect="1"/>
          </p:cNvPicPr>
          <p:nvPr/>
        </p:nvPicPr>
        <p:blipFill>
          <a:blip r:embed="rId2"/>
          <a:stretch>
            <a:fillRect/>
          </a:stretch>
        </p:blipFill>
        <p:spPr>
          <a:xfrm>
            <a:off x="0" y="0"/>
            <a:ext cx="4164376" cy="5143500"/>
          </a:xfrm>
          <a:prstGeom prst="rect">
            <a:avLst/>
          </a:prstGeom>
        </p:spPr>
      </p:pic>
      <p:pic>
        <p:nvPicPr>
          <p:cNvPr id="8" name="Picture 7">
            <a:extLst>
              <a:ext uri="{FF2B5EF4-FFF2-40B4-BE49-F238E27FC236}">
                <a16:creationId xmlns:a16="http://schemas.microsoft.com/office/drawing/2014/main" id="{0533CC22-6C8A-059B-7E41-16F02A6285BE}"/>
              </a:ext>
            </a:extLst>
          </p:cNvPr>
          <p:cNvPicPr>
            <a:picLocks noChangeAspect="1"/>
          </p:cNvPicPr>
          <p:nvPr/>
        </p:nvPicPr>
        <p:blipFill>
          <a:blip r:embed="rId3"/>
          <a:stretch>
            <a:fillRect/>
          </a:stretch>
        </p:blipFill>
        <p:spPr>
          <a:xfrm>
            <a:off x="5172891" y="0"/>
            <a:ext cx="3904688" cy="5143500"/>
          </a:xfrm>
          <a:prstGeom prst="rect">
            <a:avLst/>
          </a:prstGeom>
        </p:spPr>
      </p:pic>
      <p:sp>
        <p:nvSpPr>
          <p:cNvPr id="9" name="TextBox 8">
            <a:extLst>
              <a:ext uri="{FF2B5EF4-FFF2-40B4-BE49-F238E27FC236}">
                <a16:creationId xmlns:a16="http://schemas.microsoft.com/office/drawing/2014/main" id="{80FDD3FA-64DC-5006-FF21-56561AE106FF}"/>
              </a:ext>
            </a:extLst>
          </p:cNvPr>
          <p:cNvSpPr txBox="1"/>
          <p:nvPr/>
        </p:nvSpPr>
        <p:spPr>
          <a:xfrm>
            <a:off x="3971110" y="1258334"/>
            <a:ext cx="1286690" cy="230832"/>
          </a:xfrm>
          <a:prstGeom prst="rect">
            <a:avLst/>
          </a:prstGeom>
          <a:solidFill>
            <a:srgbClr val="ACA39A"/>
          </a:solidFill>
        </p:spPr>
        <p:txBody>
          <a:bodyPr wrap="square" rtlCol="0">
            <a:spAutoFit/>
          </a:bodyPr>
          <a:lstStyle/>
          <a:p>
            <a:r>
              <a:rPr lang="en-US" sz="900">
                <a:solidFill>
                  <a:srgbClr val="880000"/>
                </a:solidFill>
              </a:rPr>
              <a:t>IRB</a:t>
            </a:r>
            <a:r>
              <a:rPr lang="en-US" sz="500">
                <a:solidFill>
                  <a:srgbClr val="880000"/>
                </a:solidFill>
              </a:rPr>
              <a:t> </a:t>
            </a:r>
            <a:r>
              <a:rPr lang="en-US" sz="800">
                <a:solidFill>
                  <a:srgbClr val="880000"/>
                </a:solidFill>
              </a:rPr>
              <a:t>Submission</a:t>
            </a:r>
            <a:r>
              <a:rPr lang="en-US" sz="500">
                <a:solidFill>
                  <a:srgbClr val="880000"/>
                </a:solidFill>
              </a:rPr>
              <a:t> </a:t>
            </a:r>
            <a:r>
              <a:rPr lang="en-US" sz="900">
                <a:solidFill>
                  <a:srgbClr val="880000"/>
                </a:solidFill>
              </a:rPr>
              <a:t>Title </a:t>
            </a:r>
            <a:endParaRPr lang="en-US" sz="500">
              <a:solidFill>
                <a:srgbClr val="880000"/>
              </a:solidFill>
            </a:endParaRPr>
          </a:p>
        </p:txBody>
      </p:sp>
      <p:cxnSp>
        <p:nvCxnSpPr>
          <p:cNvPr id="12" name="Straight Arrow Connector 11">
            <a:extLst>
              <a:ext uri="{FF2B5EF4-FFF2-40B4-BE49-F238E27FC236}">
                <a16:creationId xmlns:a16="http://schemas.microsoft.com/office/drawing/2014/main" id="{F1D98F9B-8409-DBE4-4831-CFD9CC51104B}"/>
              </a:ext>
            </a:extLst>
          </p:cNvPr>
          <p:cNvCxnSpPr/>
          <p:nvPr/>
        </p:nvCxnSpPr>
        <p:spPr>
          <a:xfrm flipH="1">
            <a:off x="2299063" y="1378131"/>
            <a:ext cx="1672047" cy="2286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4" name="Rectangle 13">
            <a:extLst>
              <a:ext uri="{FF2B5EF4-FFF2-40B4-BE49-F238E27FC236}">
                <a16:creationId xmlns:a16="http://schemas.microsoft.com/office/drawing/2014/main" id="{3A05B50D-1321-68EA-ED15-DA01F43B70F2}"/>
              </a:ext>
            </a:extLst>
          </p:cNvPr>
          <p:cNvSpPr/>
          <p:nvPr/>
        </p:nvSpPr>
        <p:spPr>
          <a:xfrm>
            <a:off x="6466114" y="816429"/>
            <a:ext cx="2508069" cy="189411"/>
          </a:xfrm>
          <a:prstGeom prst="rect">
            <a:avLst/>
          </a:prstGeom>
          <a:noFill/>
          <a:ln w="28575">
            <a:solidFill>
              <a:srgbClr val="88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Arrow Connector 15">
            <a:extLst>
              <a:ext uri="{FF2B5EF4-FFF2-40B4-BE49-F238E27FC236}">
                <a16:creationId xmlns:a16="http://schemas.microsoft.com/office/drawing/2014/main" id="{001CADDD-2A30-89C8-AE73-DEA1140870BD}"/>
              </a:ext>
            </a:extLst>
          </p:cNvPr>
          <p:cNvCxnSpPr>
            <a:cxnSpLocks/>
            <a:stCxn id="14" idx="2"/>
          </p:cNvCxnSpPr>
          <p:nvPr/>
        </p:nvCxnSpPr>
        <p:spPr>
          <a:xfrm flipH="1">
            <a:off x="7080069" y="1005840"/>
            <a:ext cx="640080" cy="120831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878E0E91-2AC4-1F5E-BC49-C9748714ECDE}"/>
              </a:ext>
            </a:extLst>
          </p:cNvPr>
          <p:cNvSpPr txBox="1"/>
          <p:nvPr/>
        </p:nvSpPr>
        <p:spPr>
          <a:xfrm>
            <a:off x="4042955" y="2714842"/>
            <a:ext cx="1143000" cy="1277273"/>
          </a:xfrm>
          <a:prstGeom prst="rect">
            <a:avLst/>
          </a:prstGeom>
          <a:solidFill>
            <a:srgbClr val="ACA39A"/>
          </a:solidFill>
        </p:spPr>
        <p:txBody>
          <a:bodyPr wrap="square" rtlCol="0">
            <a:spAutoFit/>
          </a:bodyPr>
          <a:lstStyle/>
          <a:p>
            <a:r>
              <a:rPr lang="en-US" sz="700">
                <a:solidFill>
                  <a:srgbClr val="880000"/>
                </a:solidFill>
              </a:rPr>
              <a:t>For sharing of data for research purposes, IRB approval at minimum is required.  The approval will provide documentation of any waivers that have been approved.  If you don’t have an IRB approved protocol, a copy of IRB submission is helpful</a:t>
            </a:r>
          </a:p>
        </p:txBody>
      </p:sp>
      <p:cxnSp>
        <p:nvCxnSpPr>
          <p:cNvPr id="19" name="Straight Arrow Connector 18">
            <a:extLst>
              <a:ext uri="{FF2B5EF4-FFF2-40B4-BE49-F238E27FC236}">
                <a16:creationId xmlns:a16="http://schemas.microsoft.com/office/drawing/2014/main" id="{E26EEDD4-DD9A-D790-33AF-3187A2E48DDF}"/>
              </a:ext>
            </a:extLst>
          </p:cNvPr>
          <p:cNvCxnSpPr>
            <a:cxnSpLocks/>
          </p:cNvCxnSpPr>
          <p:nvPr/>
        </p:nvCxnSpPr>
        <p:spPr>
          <a:xfrm flipH="1">
            <a:off x="1567543" y="3546566"/>
            <a:ext cx="2475412" cy="44554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F140C637-3AEC-77F6-5754-3859236B97FB}"/>
              </a:ext>
            </a:extLst>
          </p:cNvPr>
          <p:cNvSpPr txBox="1"/>
          <p:nvPr/>
        </p:nvSpPr>
        <p:spPr>
          <a:xfrm>
            <a:off x="4032570" y="4189393"/>
            <a:ext cx="1143000" cy="954107"/>
          </a:xfrm>
          <a:prstGeom prst="rect">
            <a:avLst/>
          </a:prstGeom>
          <a:solidFill>
            <a:srgbClr val="ACA39A"/>
          </a:solidFill>
        </p:spPr>
        <p:txBody>
          <a:bodyPr wrap="square" rtlCol="0">
            <a:spAutoFit/>
          </a:bodyPr>
          <a:lstStyle/>
          <a:p>
            <a:r>
              <a:rPr lang="en-US" sz="700">
                <a:solidFill>
                  <a:srgbClr val="880000"/>
                </a:solidFill>
              </a:rPr>
              <a:t>An IT Risk Assessment is required if identifiable information will be shared. To avoid delays in approvals, reach out to </a:t>
            </a:r>
            <a:r>
              <a:rPr lang="en-US" sz="700">
                <a:solidFill>
                  <a:srgbClr val="880000"/>
                </a:solidFill>
                <a:hlinkClick r:id="rId4"/>
              </a:rPr>
              <a:t>ITRA@iuhealth.org</a:t>
            </a:r>
            <a:r>
              <a:rPr lang="en-US" sz="700">
                <a:solidFill>
                  <a:srgbClr val="880000"/>
                </a:solidFill>
              </a:rPr>
              <a:t> to determine if ITRA is required.</a:t>
            </a:r>
          </a:p>
        </p:txBody>
      </p:sp>
      <p:cxnSp>
        <p:nvCxnSpPr>
          <p:cNvPr id="23" name="Straight Arrow Connector 22">
            <a:extLst>
              <a:ext uri="{FF2B5EF4-FFF2-40B4-BE49-F238E27FC236}">
                <a16:creationId xmlns:a16="http://schemas.microsoft.com/office/drawing/2014/main" id="{C144AC09-2EB7-F4FD-06FF-C2068767B468}"/>
              </a:ext>
            </a:extLst>
          </p:cNvPr>
          <p:cNvCxnSpPr>
            <a:stCxn id="21" idx="3"/>
          </p:cNvCxnSpPr>
          <p:nvPr/>
        </p:nvCxnSpPr>
        <p:spPr>
          <a:xfrm flipV="1">
            <a:off x="5175570" y="4349931"/>
            <a:ext cx="905190" cy="31651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67617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7284824-B6C9-AEFE-603E-81F478DCBE94}"/>
              </a:ext>
            </a:extLst>
          </p:cNvPr>
          <p:cNvPicPr>
            <a:picLocks noChangeAspect="1"/>
          </p:cNvPicPr>
          <p:nvPr/>
        </p:nvPicPr>
        <p:blipFill>
          <a:blip r:embed="rId2"/>
          <a:stretch>
            <a:fillRect/>
          </a:stretch>
        </p:blipFill>
        <p:spPr>
          <a:xfrm>
            <a:off x="-1" y="0"/>
            <a:ext cx="3940731" cy="5143500"/>
          </a:xfrm>
          <a:prstGeom prst="rect">
            <a:avLst/>
          </a:prstGeom>
        </p:spPr>
      </p:pic>
      <p:pic>
        <p:nvPicPr>
          <p:cNvPr id="9" name="Picture 8">
            <a:extLst>
              <a:ext uri="{FF2B5EF4-FFF2-40B4-BE49-F238E27FC236}">
                <a16:creationId xmlns:a16="http://schemas.microsoft.com/office/drawing/2014/main" id="{C276E1C9-FB7C-2A6D-2F94-7E965B877CE0}"/>
              </a:ext>
            </a:extLst>
          </p:cNvPr>
          <p:cNvPicPr>
            <a:picLocks noChangeAspect="1"/>
          </p:cNvPicPr>
          <p:nvPr/>
        </p:nvPicPr>
        <p:blipFill>
          <a:blip r:embed="rId3"/>
          <a:stretch>
            <a:fillRect/>
          </a:stretch>
        </p:blipFill>
        <p:spPr>
          <a:xfrm>
            <a:off x="5203271" y="0"/>
            <a:ext cx="3883132" cy="5143500"/>
          </a:xfrm>
          <a:prstGeom prst="rect">
            <a:avLst/>
          </a:prstGeom>
        </p:spPr>
      </p:pic>
      <p:sp>
        <p:nvSpPr>
          <p:cNvPr id="12" name="Rectangle 11">
            <a:extLst>
              <a:ext uri="{FF2B5EF4-FFF2-40B4-BE49-F238E27FC236}">
                <a16:creationId xmlns:a16="http://schemas.microsoft.com/office/drawing/2014/main" id="{FC77E20B-AB45-BBC9-BCDB-22331CFE8AFF}"/>
              </a:ext>
            </a:extLst>
          </p:cNvPr>
          <p:cNvSpPr/>
          <p:nvPr/>
        </p:nvSpPr>
        <p:spPr>
          <a:xfrm>
            <a:off x="1058091" y="2455817"/>
            <a:ext cx="2704012" cy="222069"/>
          </a:xfrm>
          <a:prstGeom prst="rect">
            <a:avLst/>
          </a:prstGeom>
          <a:noFill/>
          <a:ln w="28575">
            <a:solidFill>
              <a:srgbClr val="88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C8946E23-B882-6744-B0CF-4829891A616E}"/>
              </a:ext>
            </a:extLst>
          </p:cNvPr>
          <p:cNvSpPr txBox="1"/>
          <p:nvPr/>
        </p:nvSpPr>
        <p:spPr>
          <a:xfrm>
            <a:off x="3940730" y="2345510"/>
            <a:ext cx="1349727" cy="738664"/>
          </a:xfrm>
          <a:prstGeom prst="rect">
            <a:avLst/>
          </a:prstGeom>
          <a:solidFill>
            <a:srgbClr val="ACA39A"/>
          </a:solidFill>
        </p:spPr>
        <p:txBody>
          <a:bodyPr wrap="square" rtlCol="0">
            <a:spAutoFit/>
          </a:bodyPr>
          <a:lstStyle/>
          <a:p>
            <a:r>
              <a:rPr lang="en-US" sz="700">
                <a:solidFill>
                  <a:srgbClr val="880000"/>
                </a:solidFill>
              </a:rPr>
              <a:t>Although de-identified data is no longer subject to HIPAA rule, IU Health will still require that IU ORA execute an agreement with the data recipient.</a:t>
            </a:r>
          </a:p>
        </p:txBody>
      </p:sp>
      <p:cxnSp>
        <p:nvCxnSpPr>
          <p:cNvPr id="15" name="Straight Arrow Connector 14">
            <a:extLst>
              <a:ext uri="{FF2B5EF4-FFF2-40B4-BE49-F238E27FC236}">
                <a16:creationId xmlns:a16="http://schemas.microsoft.com/office/drawing/2014/main" id="{99E0551A-7CBA-D7F6-B4C2-E88FC3D19455}"/>
              </a:ext>
            </a:extLst>
          </p:cNvPr>
          <p:cNvCxnSpPr>
            <a:stCxn id="13" idx="3"/>
          </p:cNvCxnSpPr>
          <p:nvPr/>
        </p:nvCxnSpPr>
        <p:spPr>
          <a:xfrm>
            <a:off x="5290457" y="2714842"/>
            <a:ext cx="1299754" cy="30267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13FF3BCB-F0F2-B95D-B1E4-18DFDD5EC371}"/>
              </a:ext>
            </a:extLst>
          </p:cNvPr>
          <p:cNvSpPr txBox="1"/>
          <p:nvPr/>
        </p:nvSpPr>
        <p:spPr>
          <a:xfrm>
            <a:off x="3886201" y="3642305"/>
            <a:ext cx="1404256" cy="1384995"/>
          </a:xfrm>
          <a:prstGeom prst="rect">
            <a:avLst/>
          </a:prstGeom>
          <a:solidFill>
            <a:srgbClr val="ACA39A"/>
          </a:solidFill>
        </p:spPr>
        <p:txBody>
          <a:bodyPr wrap="square" rtlCol="0">
            <a:spAutoFit/>
          </a:bodyPr>
          <a:lstStyle/>
          <a:p>
            <a:r>
              <a:rPr lang="en-US" sz="700">
                <a:solidFill>
                  <a:srgbClr val="880000"/>
                </a:solidFill>
              </a:rPr>
              <a:t>A different type of agreement will be negotiated by IU ORA based on the type of data being shared. </a:t>
            </a:r>
          </a:p>
          <a:p>
            <a:endParaRPr lang="en-US" sz="700">
              <a:solidFill>
                <a:srgbClr val="880000"/>
              </a:solidFill>
            </a:endParaRPr>
          </a:p>
          <a:p>
            <a:r>
              <a:rPr lang="en-US" sz="700">
                <a:solidFill>
                  <a:srgbClr val="880000"/>
                </a:solidFill>
              </a:rPr>
              <a:t>A Data Use Agreement (DUA) is applicable for a limited data set only.  </a:t>
            </a:r>
          </a:p>
          <a:p>
            <a:endParaRPr lang="en-US" sz="700">
              <a:solidFill>
                <a:srgbClr val="880000"/>
              </a:solidFill>
            </a:endParaRPr>
          </a:p>
          <a:p>
            <a:r>
              <a:rPr lang="en-US" sz="700">
                <a:solidFill>
                  <a:srgbClr val="880000"/>
                </a:solidFill>
              </a:rPr>
              <a:t>Carefully review the data elements to determine which selection to make</a:t>
            </a:r>
          </a:p>
        </p:txBody>
      </p:sp>
      <p:cxnSp>
        <p:nvCxnSpPr>
          <p:cNvPr id="18" name="Straight Arrow Connector 17">
            <a:extLst>
              <a:ext uri="{FF2B5EF4-FFF2-40B4-BE49-F238E27FC236}">
                <a16:creationId xmlns:a16="http://schemas.microsoft.com/office/drawing/2014/main" id="{09C8435D-9041-3BC5-F6C8-E6CFCC2BA54D}"/>
              </a:ext>
            </a:extLst>
          </p:cNvPr>
          <p:cNvCxnSpPr/>
          <p:nvPr/>
        </p:nvCxnSpPr>
        <p:spPr>
          <a:xfrm flipV="1">
            <a:off x="5290457" y="3775166"/>
            <a:ext cx="209006" cy="38535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03592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AD9E85F-7F5B-4D2B-5F49-768A5F57BD4C}"/>
              </a:ext>
            </a:extLst>
          </p:cNvPr>
          <p:cNvPicPr>
            <a:picLocks noChangeAspect="1"/>
          </p:cNvPicPr>
          <p:nvPr/>
        </p:nvPicPr>
        <p:blipFill>
          <a:blip r:embed="rId2"/>
          <a:stretch>
            <a:fillRect/>
          </a:stretch>
        </p:blipFill>
        <p:spPr>
          <a:xfrm>
            <a:off x="0" y="0"/>
            <a:ext cx="4801570" cy="5143500"/>
          </a:xfrm>
          <a:prstGeom prst="rect">
            <a:avLst/>
          </a:prstGeom>
        </p:spPr>
      </p:pic>
      <p:sp>
        <p:nvSpPr>
          <p:cNvPr id="5" name="TextBox 4">
            <a:extLst>
              <a:ext uri="{FF2B5EF4-FFF2-40B4-BE49-F238E27FC236}">
                <a16:creationId xmlns:a16="http://schemas.microsoft.com/office/drawing/2014/main" id="{2A9FAC0D-6C13-C7DA-B945-C66DA73730B1}"/>
              </a:ext>
            </a:extLst>
          </p:cNvPr>
          <p:cNvSpPr txBox="1"/>
          <p:nvPr/>
        </p:nvSpPr>
        <p:spPr>
          <a:xfrm>
            <a:off x="4801570" y="354254"/>
            <a:ext cx="3879668" cy="369332"/>
          </a:xfrm>
          <a:prstGeom prst="rect">
            <a:avLst/>
          </a:prstGeom>
          <a:noFill/>
        </p:spPr>
        <p:txBody>
          <a:bodyPr wrap="square" rtlCol="0">
            <a:spAutoFit/>
          </a:bodyPr>
          <a:lstStyle/>
          <a:p>
            <a:pPr algn="ctr"/>
            <a:r>
              <a:rPr lang="en-US">
                <a:solidFill>
                  <a:srgbClr val="880000"/>
                </a:solidFill>
              </a:rPr>
              <a:t>Tips for completing the SBAR</a:t>
            </a:r>
          </a:p>
        </p:txBody>
      </p:sp>
      <p:sp>
        <p:nvSpPr>
          <p:cNvPr id="6" name="TextBox 5">
            <a:extLst>
              <a:ext uri="{FF2B5EF4-FFF2-40B4-BE49-F238E27FC236}">
                <a16:creationId xmlns:a16="http://schemas.microsoft.com/office/drawing/2014/main" id="{B9A891A6-6B84-1D74-D21E-0417B7D9F8D8}"/>
              </a:ext>
            </a:extLst>
          </p:cNvPr>
          <p:cNvSpPr txBox="1"/>
          <p:nvPr/>
        </p:nvSpPr>
        <p:spPr>
          <a:xfrm>
            <a:off x="4892040" y="764177"/>
            <a:ext cx="4140926" cy="375487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1400"/>
              <a:t>Sharing of data as part of an industry sponsored retrospective data study will require EDSS Review</a:t>
            </a:r>
          </a:p>
          <a:p>
            <a:pPr marL="285750" indent="-285750">
              <a:buFont typeface="Arial" panose="020B0604020202020204" pitchFamily="34" charset="0"/>
              <a:buChar char="•"/>
            </a:pPr>
            <a:r>
              <a:rPr lang="en-US" sz="1400"/>
              <a:t>Ensure that your IRB submission includes the data being shared in the “brief summary</a:t>
            </a:r>
          </a:p>
          <a:p>
            <a:pPr marL="285750" indent="-285750">
              <a:buFont typeface="Arial" panose="020B0604020202020204" pitchFamily="34" charset="0"/>
              <a:buChar char="•"/>
            </a:pPr>
            <a:r>
              <a:rPr lang="en-US" sz="1400"/>
              <a:t>Complete the Data Fields section even if the data is outlined in the protocol.</a:t>
            </a:r>
          </a:p>
          <a:p>
            <a:pPr marL="285750" indent="-285750">
              <a:buFont typeface="Arial" panose="020B0604020202020204" pitchFamily="34" charset="0"/>
              <a:buChar char="•"/>
            </a:pPr>
            <a:r>
              <a:rPr lang="en-US" sz="1400"/>
              <a:t>Complete each section fully.</a:t>
            </a:r>
          </a:p>
          <a:p>
            <a:pPr marL="285750" indent="-285750">
              <a:buFont typeface="Arial" panose="020B0604020202020204" pitchFamily="34" charset="0"/>
              <a:buChar char="•"/>
            </a:pPr>
            <a:r>
              <a:rPr lang="en-US" sz="1400"/>
              <a:t>Once you receive a Tracker number, use that number when responding to </a:t>
            </a:r>
            <a:r>
              <a:rPr lang="en-US" sz="1400">
                <a:hlinkClick r:id="rId3"/>
              </a:rPr>
              <a:t>datasharingrequests@iuhealth.org</a:t>
            </a:r>
            <a:r>
              <a:rPr lang="en-US" sz="1400"/>
              <a:t> </a:t>
            </a:r>
          </a:p>
          <a:p>
            <a:pPr marL="285750" indent="-285750">
              <a:buFont typeface="Arial" panose="020B0604020202020204" pitchFamily="34" charset="0"/>
              <a:buChar char="•"/>
            </a:pPr>
            <a:r>
              <a:rPr lang="en-US" sz="1400"/>
              <a:t>One of the most common issues is that data being shared is listed as De-identified when dates (other than year) are being shared</a:t>
            </a:r>
          </a:p>
          <a:p>
            <a:pPr marL="285750" indent="-285750">
              <a:buFont typeface="Arial" panose="020B0604020202020204" pitchFamily="34" charset="0"/>
              <a:buChar char="•"/>
            </a:pPr>
            <a:r>
              <a:rPr lang="en-US" sz="1400"/>
              <a:t>Place a hold on your calendar for 9am on the third Monday of the month to keep your calendar free.</a:t>
            </a:r>
          </a:p>
        </p:txBody>
      </p:sp>
      <p:cxnSp>
        <p:nvCxnSpPr>
          <p:cNvPr id="8" name="Straight Arrow Connector 7">
            <a:extLst>
              <a:ext uri="{FF2B5EF4-FFF2-40B4-BE49-F238E27FC236}">
                <a16:creationId xmlns:a16="http://schemas.microsoft.com/office/drawing/2014/main" id="{626984DF-44D4-CB85-8C34-8D97EBD09BF6}"/>
              </a:ext>
            </a:extLst>
          </p:cNvPr>
          <p:cNvCxnSpPr>
            <a:cxnSpLocks/>
          </p:cNvCxnSpPr>
          <p:nvPr/>
        </p:nvCxnSpPr>
        <p:spPr>
          <a:xfrm flipH="1" flipV="1">
            <a:off x="3249386" y="1658983"/>
            <a:ext cx="1747158" cy="96501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1C8C8A21-EB23-D654-40CD-D79D684CCEBF}"/>
              </a:ext>
            </a:extLst>
          </p:cNvPr>
          <p:cNvSpPr txBox="1"/>
          <p:nvPr/>
        </p:nvSpPr>
        <p:spPr>
          <a:xfrm>
            <a:off x="300446" y="875211"/>
            <a:ext cx="718457" cy="276999"/>
          </a:xfrm>
          <a:prstGeom prst="rect">
            <a:avLst/>
          </a:prstGeom>
          <a:noFill/>
        </p:spPr>
        <p:txBody>
          <a:bodyPr wrap="square" rtlCol="0">
            <a:spAutoFit/>
          </a:bodyPr>
          <a:lstStyle/>
          <a:p>
            <a:r>
              <a:rPr lang="en-US" sz="600">
                <a:solidFill>
                  <a:srgbClr val="880000"/>
                </a:solidFill>
              </a:rPr>
              <a:t>Continued from previous page</a:t>
            </a:r>
          </a:p>
        </p:txBody>
      </p:sp>
    </p:spTree>
    <p:extLst>
      <p:ext uri="{BB962C8B-B14F-4D97-AF65-F5344CB8AC3E}">
        <p14:creationId xmlns:p14="http://schemas.microsoft.com/office/powerpoint/2010/main" val="86804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971B5B6-963F-F340-8149-4C6A3EA1BB38}"/>
              </a:ext>
            </a:extLst>
          </p:cNvPr>
          <p:cNvSpPr>
            <a:spLocks noGrp="1"/>
          </p:cNvSpPr>
          <p:nvPr>
            <p:ph type="ctrTitle"/>
          </p:nvPr>
        </p:nvSpPr>
        <p:spPr/>
        <p:txBody>
          <a:bodyPr/>
          <a:lstStyle/>
          <a:p>
            <a:r>
              <a:rPr lang="en-US"/>
              <a:t>IU Health EDSS Pre-review</a:t>
            </a:r>
          </a:p>
        </p:txBody>
      </p:sp>
      <p:sp>
        <p:nvSpPr>
          <p:cNvPr id="6" name="Content Placeholder 5">
            <a:extLst>
              <a:ext uri="{FF2B5EF4-FFF2-40B4-BE49-F238E27FC236}">
                <a16:creationId xmlns:a16="http://schemas.microsoft.com/office/drawing/2014/main" id="{5BB0096E-5A01-A445-AEC7-DF4487AFF82E}"/>
              </a:ext>
            </a:extLst>
          </p:cNvPr>
          <p:cNvSpPr>
            <a:spLocks noGrp="1"/>
          </p:cNvSpPr>
          <p:nvPr>
            <p:ph idx="1"/>
          </p:nvPr>
        </p:nvSpPr>
        <p:spPr/>
        <p:txBody>
          <a:bodyPr>
            <a:normAutofit fontScale="70000" lnSpcReduction="20000"/>
          </a:bodyPr>
          <a:lstStyle/>
          <a:p>
            <a:r>
              <a:rPr lang="en-US"/>
              <a:t>After the SBAR is received, the submission will be reviewed by The DAE (Data and Analytics Enablement) Office and IU Health legal counsel at a scheduled meeting between the 2</a:t>
            </a:r>
            <a:r>
              <a:rPr lang="en-US" baseline="30000"/>
              <a:t>nd</a:t>
            </a:r>
            <a:r>
              <a:rPr lang="en-US"/>
              <a:t> and 3</a:t>
            </a:r>
            <a:r>
              <a:rPr lang="en-US" baseline="30000"/>
              <a:t>rd</a:t>
            </a:r>
            <a:r>
              <a:rPr lang="en-US"/>
              <a:t> Monday of each month</a:t>
            </a:r>
          </a:p>
          <a:p>
            <a:r>
              <a:rPr lang="en-US"/>
              <a:t>The SBAR and other documents are reviewed to ensure that the committee has all the information necessary to make a decision about the request.</a:t>
            </a:r>
          </a:p>
          <a:p>
            <a:r>
              <a:rPr lang="en-US"/>
              <a:t>You may receive an email during this time to request additional information, suggest revisions to your SBAR or clarify any information</a:t>
            </a:r>
          </a:p>
          <a:p>
            <a:r>
              <a:rPr lang="en-US"/>
              <a:t>Once the review is completed and SBAR is approved for the agenda, an invitation will be sent to attend the EDSS meeting.</a:t>
            </a:r>
          </a:p>
          <a:p>
            <a:pPr lvl="1"/>
            <a:r>
              <a:rPr lang="en-US"/>
              <a:t>This is a virtual meeting through Microsoft Teams.  The invite will come from Kurt Olhausen, Committee Chair of EDSS</a:t>
            </a:r>
          </a:p>
        </p:txBody>
      </p:sp>
    </p:spTree>
    <p:extLst>
      <p:ext uri="{BB962C8B-B14F-4D97-AF65-F5344CB8AC3E}">
        <p14:creationId xmlns:p14="http://schemas.microsoft.com/office/powerpoint/2010/main" val="4023718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971B5B6-963F-F340-8149-4C6A3EA1BB38}"/>
              </a:ext>
            </a:extLst>
          </p:cNvPr>
          <p:cNvSpPr>
            <a:spLocks noGrp="1"/>
          </p:cNvSpPr>
          <p:nvPr>
            <p:ph type="ctrTitle"/>
          </p:nvPr>
        </p:nvSpPr>
        <p:spPr>
          <a:xfrm>
            <a:off x="530028" y="472096"/>
            <a:ext cx="8004391" cy="589395"/>
          </a:xfrm>
        </p:spPr>
        <p:txBody>
          <a:bodyPr/>
          <a:lstStyle/>
          <a:p>
            <a:r>
              <a:rPr lang="en-US"/>
              <a:t>IU Health EDSS Meeting:</a:t>
            </a:r>
          </a:p>
        </p:txBody>
      </p:sp>
      <p:sp>
        <p:nvSpPr>
          <p:cNvPr id="6" name="Content Placeholder 5">
            <a:extLst>
              <a:ext uri="{FF2B5EF4-FFF2-40B4-BE49-F238E27FC236}">
                <a16:creationId xmlns:a16="http://schemas.microsoft.com/office/drawing/2014/main" id="{5BB0096E-5A01-A445-AEC7-DF4487AFF82E}"/>
              </a:ext>
            </a:extLst>
          </p:cNvPr>
          <p:cNvSpPr>
            <a:spLocks noGrp="1"/>
          </p:cNvSpPr>
          <p:nvPr>
            <p:ph idx="1"/>
          </p:nvPr>
        </p:nvSpPr>
        <p:spPr>
          <a:xfrm>
            <a:off x="518824" y="1051560"/>
            <a:ext cx="8015594" cy="3344091"/>
          </a:xfrm>
        </p:spPr>
        <p:txBody>
          <a:bodyPr>
            <a:normAutofit fontScale="25000" lnSpcReduction="20000"/>
          </a:bodyPr>
          <a:lstStyle/>
          <a:p>
            <a:pPr marL="285750" indent="-285750">
              <a:buFont typeface="Arial" panose="020B0604020202020204" pitchFamily="34" charset="0"/>
              <a:buChar char="•"/>
            </a:pPr>
            <a:r>
              <a:rPr lang="en-US" sz="4800"/>
              <a:t>The team working with you on your request is welcome to join the meeting for your presentation.  </a:t>
            </a:r>
          </a:p>
          <a:p>
            <a:pPr marL="285750" indent="-285750">
              <a:buFont typeface="Arial" panose="020B0604020202020204" pitchFamily="34" charset="0"/>
              <a:buChar char="•"/>
            </a:pPr>
            <a:r>
              <a:rPr lang="en-US" sz="4800"/>
              <a:t>Once your request is approved to go on the agenda, you will have the opportunity to provide the names, titles, and email addresses of the additional attendees so that they can be added to the meeting invitation.</a:t>
            </a:r>
          </a:p>
          <a:p>
            <a:pPr marL="285750" indent="-285750">
              <a:buFont typeface="Arial" panose="020B0604020202020204" pitchFamily="34" charset="0"/>
              <a:buChar char="•"/>
            </a:pPr>
            <a:r>
              <a:rPr lang="en-US" sz="4800"/>
              <a:t>Each project on the agenda is allotted 15 minutes.</a:t>
            </a:r>
          </a:p>
          <a:p>
            <a:pPr marL="285750" indent="-285750">
              <a:buFont typeface="Arial" panose="020B0604020202020204" pitchFamily="34" charset="0"/>
              <a:buChar char="•"/>
            </a:pPr>
            <a:r>
              <a:rPr lang="en-US" sz="4800"/>
              <a:t>For the purposes of privacy, compliance, and data security, each project along with their group of requesters is admitted to the meeting from the lobby one agenda item at a time.</a:t>
            </a:r>
          </a:p>
          <a:p>
            <a:pPr marL="285750" indent="-285750">
              <a:buFont typeface="Arial" panose="020B0604020202020204" pitchFamily="34" charset="0"/>
              <a:buChar char="•"/>
            </a:pPr>
            <a:r>
              <a:rPr lang="en-US" sz="4800"/>
              <a:t>Presentations to the committee should begin with a brief 3 to 5 minutes overview of the request.   The committee members will ask questions during and after the presentation to evaluate whether the proposed data sharing falls within acceptable guidelines for IU Health.  </a:t>
            </a:r>
          </a:p>
          <a:p>
            <a:pPr marL="285750" indent="-285750">
              <a:buFont typeface="Arial" panose="020B0604020202020204" pitchFamily="34" charset="0"/>
              <a:buChar char="•"/>
            </a:pPr>
            <a:r>
              <a:rPr lang="en-US" sz="4800"/>
              <a:t>The decision about whether to approve the request is made during the 15 minutes allotted for each request, so you will know the decision of the committee before you leave the meeting. </a:t>
            </a:r>
          </a:p>
          <a:p>
            <a:pPr marL="285750" indent="-285750">
              <a:buFont typeface="Arial" panose="020B0604020202020204" pitchFamily="34" charset="0"/>
              <a:buChar char="•"/>
            </a:pPr>
            <a:r>
              <a:rPr lang="en-US" sz="4800"/>
              <a:t>Your group will be dismissed from the meeting once a vote is taken and a decision is made.</a:t>
            </a:r>
          </a:p>
          <a:p>
            <a:pPr marL="0" indent="0">
              <a:buNone/>
            </a:pPr>
            <a:endParaRPr lang="en-US"/>
          </a:p>
          <a:p>
            <a:pPr marL="0" indent="0">
              <a:buNone/>
            </a:pPr>
            <a:endParaRPr lang="en-US"/>
          </a:p>
        </p:txBody>
      </p:sp>
    </p:spTree>
    <p:extLst>
      <p:ext uri="{BB962C8B-B14F-4D97-AF65-F5344CB8AC3E}">
        <p14:creationId xmlns:p14="http://schemas.microsoft.com/office/powerpoint/2010/main" val="3001839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971B5B6-963F-F340-8149-4C6A3EA1BB38}"/>
              </a:ext>
            </a:extLst>
          </p:cNvPr>
          <p:cNvSpPr>
            <a:spLocks noGrp="1"/>
          </p:cNvSpPr>
          <p:nvPr>
            <p:ph type="ctrTitle"/>
          </p:nvPr>
        </p:nvSpPr>
        <p:spPr/>
        <p:txBody>
          <a:bodyPr>
            <a:noAutofit/>
          </a:bodyPr>
          <a:lstStyle/>
          <a:p>
            <a:r>
              <a:rPr lang="en-US" sz="2000"/>
              <a:t>IU Health EDSS Approval:  </a:t>
            </a:r>
            <a:br>
              <a:rPr lang="en-US" sz="2000"/>
            </a:br>
            <a:r>
              <a:rPr lang="en-US" sz="2000"/>
              <a:t>Next Steps:</a:t>
            </a:r>
          </a:p>
        </p:txBody>
      </p:sp>
      <p:sp>
        <p:nvSpPr>
          <p:cNvPr id="6" name="Content Placeholder 5">
            <a:extLst>
              <a:ext uri="{FF2B5EF4-FFF2-40B4-BE49-F238E27FC236}">
                <a16:creationId xmlns:a16="http://schemas.microsoft.com/office/drawing/2014/main" id="{5BB0096E-5A01-A445-AEC7-DF4487AFF82E}"/>
              </a:ext>
            </a:extLst>
          </p:cNvPr>
          <p:cNvSpPr>
            <a:spLocks noGrp="1"/>
          </p:cNvSpPr>
          <p:nvPr>
            <p:ph idx="1"/>
          </p:nvPr>
        </p:nvSpPr>
        <p:spPr/>
        <p:txBody>
          <a:bodyPr vert="horz" lIns="91440" tIns="45720" rIns="91440" bIns="45720" rtlCol="0" anchor="t">
            <a:normAutofit/>
          </a:bodyPr>
          <a:lstStyle/>
          <a:p>
            <a:pPr marL="342265" indent="-342265"/>
            <a:r>
              <a:rPr lang="en-US"/>
              <a:t>You will receive an email following the meeting with an updated SBAR attached officially documenting the decision of the committee.</a:t>
            </a:r>
          </a:p>
          <a:p>
            <a:pPr marL="342265" indent="-342265"/>
            <a:r>
              <a:rPr lang="en-US"/>
              <a:t>This approval, along with the IRB Approval with documented waiver of authorization, allows IU’s Office for Research Administration to negotiate the appropriate agreements per the master data sharing agreement.</a:t>
            </a:r>
          </a:p>
        </p:txBody>
      </p:sp>
    </p:spTree>
    <p:extLst>
      <p:ext uri="{BB962C8B-B14F-4D97-AF65-F5344CB8AC3E}">
        <p14:creationId xmlns:p14="http://schemas.microsoft.com/office/powerpoint/2010/main" val="799869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7178D-D3B7-8D43-4954-E3ACAED41687}"/>
              </a:ext>
            </a:extLst>
          </p:cNvPr>
          <p:cNvSpPr>
            <a:spLocks noGrp="1"/>
          </p:cNvSpPr>
          <p:nvPr>
            <p:ph type="ctrTitle"/>
          </p:nvPr>
        </p:nvSpPr>
        <p:spPr/>
        <p:txBody>
          <a:bodyPr/>
          <a:lstStyle/>
          <a:p>
            <a:r>
              <a:rPr lang="en-US"/>
              <a:t>IU Health IT Risk Assessment (ITRA)</a:t>
            </a:r>
          </a:p>
        </p:txBody>
      </p:sp>
      <p:sp>
        <p:nvSpPr>
          <p:cNvPr id="3" name="Content Placeholder 2">
            <a:extLst>
              <a:ext uri="{FF2B5EF4-FFF2-40B4-BE49-F238E27FC236}">
                <a16:creationId xmlns:a16="http://schemas.microsoft.com/office/drawing/2014/main" id="{2355F66A-293B-C224-5A0C-E621079EB3F6}"/>
              </a:ext>
            </a:extLst>
          </p:cNvPr>
          <p:cNvSpPr>
            <a:spLocks noGrp="1"/>
          </p:cNvSpPr>
          <p:nvPr>
            <p:ph idx="1"/>
          </p:nvPr>
        </p:nvSpPr>
        <p:spPr/>
        <p:txBody>
          <a:bodyPr>
            <a:normAutofit fontScale="92500" lnSpcReduction="10000"/>
          </a:bodyPr>
          <a:lstStyle/>
          <a:p>
            <a:r>
              <a:rPr lang="en-US"/>
              <a:t>Required when identifiable data will be housed outside of IU or IU Health.</a:t>
            </a:r>
          </a:p>
          <a:p>
            <a:r>
              <a:rPr lang="en-US"/>
              <a:t>Email </a:t>
            </a:r>
            <a:r>
              <a:rPr lang="en-US">
                <a:hlinkClick r:id="rId2"/>
              </a:rPr>
              <a:t>itra@iuhealth.org</a:t>
            </a:r>
            <a:r>
              <a:rPr lang="en-US"/>
              <a:t> to begin the process.</a:t>
            </a:r>
          </a:p>
          <a:p>
            <a:r>
              <a:rPr lang="en-US"/>
              <a:t>A member of the data security team will send a scoping document.  This document will assess the need for a full IT Risk assessment.</a:t>
            </a:r>
          </a:p>
          <a:p>
            <a:r>
              <a:rPr lang="en-US"/>
              <a:t>If a full ITRA is required, a workbook will be provided to requester along with the data recipient’s technical support team.  </a:t>
            </a:r>
          </a:p>
          <a:p>
            <a:r>
              <a:rPr lang="en-US"/>
              <a:t>Upon completion of the ITRA, you will receive a decision from Data Security.</a:t>
            </a:r>
          </a:p>
        </p:txBody>
      </p:sp>
    </p:spTree>
    <p:extLst>
      <p:ext uri="{BB962C8B-B14F-4D97-AF65-F5344CB8AC3E}">
        <p14:creationId xmlns:p14="http://schemas.microsoft.com/office/powerpoint/2010/main" val="4076218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A1CF5D4-140B-EC4D-803D-A3CAEA675223}"/>
              </a:ext>
            </a:extLst>
          </p:cNvPr>
          <p:cNvSpPr>
            <a:spLocks noGrp="1"/>
          </p:cNvSpPr>
          <p:nvPr>
            <p:ph type="title"/>
          </p:nvPr>
        </p:nvSpPr>
        <p:spPr/>
        <p:txBody>
          <a:bodyPr lIns="91440" tIns="45720" rIns="91440" bIns="45720" anchor="ctr">
            <a:noAutofit/>
          </a:bodyPr>
          <a:lstStyle/>
          <a:p>
            <a:r>
              <a:rPr lang="en-US" sz="2000"/>
              <a:t>Data Use Agreement (DUA) Request Process (External sharing/access only)</a:t>
            </a:r>
          </a:p>
        </p:txBody>
      </p:sp>
    </p:spTree>
    <p:extLst>
      <p:ext uri="{BB962C8B-B14F-4D97-AF65-F5344CB8AC3E}">
        <p14:creationId xmlns:p14="http://schemas.microsoft.com/office/powerpoint/2010/main" val="2530440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7CD14C-A01D-0BB1-E885-ACC0C271E6E0}"/>
              </a:ext>
            </a:extLst>
          </p:cNvPr>
          <p:cNvSpPr>
            <a:spLocks noGrp="1"/>
          </p:cNvSpPr>
          <p:nvPr>
            <p:ph type="ctrTitle"/>
          </p:nvPr>
        </p:nvSpPr>
        <p:spPr/>
        <p:txBody>
          <a:bodyPr lIns="91440" tIns="45720" rIns="91440" bIns="45720" anchor="t">
            <a:normAutofit/>
          </a:bodyPr>
          <a:lstStyle/>
          <a:p>
            <a:r>
              <a:rPr lang="en-US"/>
              <a:t>Submit CRF to ORA</a:t>
            </a:r>
          </a:p>
        </p:txBody>
      </p:sp>
      <p:sp>
        <p:nvSpPr>
          <p:cNvPr id="6" name="Content Placeholder 5">
            <a:extLst>
              <a:ext uri="{FF2B5EF4-FFF2-40B4-BE49-F238E27FC236}">
                <a16:creationId xmlns:a16="http://schemas.microsoft.com/office/drawing/2014/main" id="{1BD74222-5EDC-1FE0-35EC-D9BFC743C699}"/>
              </a:ext>
            </a:extLst>
          </p:cNvPr>
          <p:cNvSpPr>
            <a:spLocks noGrp="1"/>
          </p:cNvSpPr>
          <p:nvPr>
            <p:ph idx="1"/>
          </p:nvPr>
        </p:nvSpPr>
        <p:spPr>
          <a:xfrm>
            <a:off x="526343" y="1286415"/>
            <a:ext cx="8008075" cy="2976067"/>
          </a:xfrm>
        </p:spPr>
        <p:txBody>
          <a:bodyPr vert="horz" lIns="91440" tIns="45720" rIns="91440" bIns="45720" rtlCol="0" anchor="t">
            <a:normAutofit fontScale="92500" lnSpcReduction="10000"/>
          </a:bodyPr>
          <a:lstStyle/>
          <a:p>
            <a:pPr marL="342265" indent="-342265">
              <a:buClr>
                <a:srgbClr val="808080"/>
              </a:buClr>
            </a:pPr>
            <a:r>
              <a:rPr lang="en-US"/>
              <a:t>Complete the data use agreement section of the Office for Research Administration (ORA) Contract Request Form (CRF) in its entirety, including a description of the data to be provided to/accessed by the external party.</a:t>
            </a:r>
          </a:p>
          <a:p>
            <a:pPr marL="342265" indent="-342265">
              <a:buClr>
                <a:srgbClr val="808080"/>
              </a:buClr>
            </a:pPr>
            <a:r>
              <a:rPr lang="en-US"/>
              <a:t>Attached a copy of your IRB waiver of authorization approval </a:t>
            </a:r>
            <a:r>
              <a:rPr lang="en-US" b="1" u="sng"/>
              <a:t>and</a:t>
            </a:r>
            <a:r>
              <a:rPr lang="en-US" b="1"/>
              <a:t> </a:t>
            </a:r>
            <a:r>
              <a:rPr lang="en-US"/>
              <a:t>a copy of your EDSS approval (if applicable) to the CRF.  Note: IRB and EDSS approval (if applicable) </a:t>
            </a:r>
            <a:r>
              <a:rPr lang="en-US" b="1" u="sng"/>
              <a:t>must</a:t>
            </a:r>
            <a:r>
              <a:rPr lang="en-US" b="1"/>
              <a:t> </a:t>
            </a:r>
            <a:r>
              <a:rPr lang="en-US"/>
              <a:t>be obtained prior to submission of the CRF.  Incomplete CRFs will be returned.</a:t>
            </a:r>
          </a:p>
          <a:p>
            <a:pPr marL="342265" indent="-342265">
              <a:buClr>
                <a:srgbClr val="808080"/>
              </a:buClr>
            </a:pPr>
            <a:r>
              <a:rPr lang="en-US"/>
              <a:t>Submit your completed CRF to ORA. </a:t>
            </a:r>
          </a:p>
          <a:p>
            <a:pPr marL="342265" indent="-342265">
              <a:buClr>
                <a:srgbClr val="808080"/>
              </a:buClr>
            </a:pPr>
            <a:r>
              <a:rPr lang="en-US"/>
              <a:t>ORA will negotiate the appropriate agreement based on the approvals.</a:t>
            </a:r>
          </a:p>
        </p:txBody>
      </p:sp>
      <p:pic>
        <p:nvPicPr>
          <p:cNvPr id="2" name="Picture 1" descr="A screen shot of a message&#10;&#10;Description automatically generated">
            <a:extLst>
              <a:ext uri="{FF2B5EF4-FFF2-40B4-BE49-F238E27FC236}">
                <a16:creationId xmlns:a16="http://schemas.microsoft.com/office/drawing/2014/main" id="{89DFC5F4-9D30-D584-5CDE-29DACA80CDB8}"/>
              </a:ext>
            </a:extLst>
          </p:cNvPr>
          <p:cNvPicPr>
            <a:picLocks noChangeAspect="1"/>
          </p:cNvPicPr>
          <p:nvPr/>
        </p:nvPicPr>
        <p:blipFill>
          <a:blip r:embed="rId2"/>
          <a:stretch>
            <a:fillRect/>
          </a:stretch>
        </p:blipFill>
        <p:spPr>
          <a:xfrm>
            <a:off x="5514974" y="269631"/>
            <a:ext cx="3125666" cy="902677"/>
          </a:xfrm>
          <a:prstGeom prst="rect">
            <a:avLst/>
          </a:prstGeom>
        </p:spPr>
      </p:pic>
    </p:spTree>
    <p:extLst>
      <p:ext uri="{BB962C8B-B14F-4D97-AF65-F5344CB8AC3E}">
        <p14:creationId xmlns:p14="http://schemas.microsoft.com/office/powerpoint/2010/main" val="10350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14967-4EFF-8385-AEB3-DCD095B801B5}"/>
              </a:ext>
            </a:extLst>
          </p:cNvPr>
          <p:cNvSpPr>
            <a:spLocks noGrp="1"/>
          </p:cNvSpPr>
          <p:nvPr>
            <p:ph type="ctrTitle"/>
          </p:nvPr>
        </p:nvSpPr>
        <p:spPr/>
        <p:txBody>
          <a:bodyPr/>
          <a:lstStyle/>
          <a:p>
            <a:r>
              <a:rPr lang="en-US"/>
              <a:t>Contact Information</a:t>
            </a:r>
          </a:p>
        </p:txBody>
      </p:sp>
      <p:sp>
        <p:nvSpPr>
          <p:cNvPr id="3" name="Content Placeholder 2">
            <a:extLst>
              <a:ext uri="{FF2B5EF4-FFF2-40B4-BE49-F238E27FC236}">
                <a16:creationId xmlns:a16="http://schemas.microsoft.com/office/drawing/2014/main" id="{3D3FC2F8-8406-45E7-5F73-B9915BE723EE}"/>
              </a:ext>
            </a:extLst>
          </p:cNvPr>
          <p:cNvSpPr>
            <a:spLocks noGrp="1"/>
          </p:cNvSpPr>
          <p:nvPr>
            <p:ph idx="1"/>
          </p:nvPr>
        </p:nvSpPr>
        <p:spPr/>
        <p:txBody>
          <a:bodyPr vert="horz" lIns="91440" tIns="45720" rIns="91440" bIns="45720" rtlCol="0" anchor="t">
            <a:normAutofit/>
          </a:bodyPr>
          <a:lstStyle/>
          <a:p>
            <a:pPr marL="0" indent="0">
              <a:buNone/>
            </a:pPr>
            <a:r>
              <a:rPr lang="en-US"/>
              <a:t>IU Office for Research Administration:  </a:t>
            </a:r>
            <a:r>
              <a:rPr lang="en-US">
                <a:hlinkClick r:id="rId2"/>
              </a:rPr>
              <a:t>oraresco@iu.edu</a:t>
            </a:r>
            <a:r>
              <a:rPr lang="en-US"/>
              <a:t>  </a:t>
            </a:r>
          </a:p>
          <a:p>
            <a:pPr marL="0" indent="0">
              <a:buNone/>
            </a:pPr>
            <a:r>
              <a:rPr lang="en-US"/>
              <a:t>IU Health Clinical Research Support:  </a:t>
            </a:r>
            <a:r>
              <a:rPr lang="en-US">
                <a:hlinkClick r:id="rId3"/>
              </a:rPr>
              <a:t>clinicalresearchsupport@iuhealth.org</a:t>
            </a:r>
            <a:r>
              <a:rPr lang="en-US"/>
              <a:t> </a:t>
            </a:r>
          </a:p>
          <a:p>
            <a:pPr marL="0" indent="0">
              <a:buNone/>
            </a:pPr>
            <a:r>
              <a:rPr lang="en-US"/>
              <a:t>External Data Sharing Subcommittee:  </a:t>
            </a:r>
            <a:r>
              <a:rPr lang="en-US">
                <a:hlinkClick r:id="rId4"/>
              </a:rPr>
              <a:t>datasharingrequests@iuhealth.org</a:t>
            </a:r>
            <a:endParaRPr lang="en-US"/>
          </a:p>
          <a:p>
            <a:pPr marL="0" indent="0">
              <a:buNone/>
            </a:pPr>
            <a:r>
              <a:rPr lang="en-US"/>
              <a:t>IU Health IT Risk Assessment: </a:t>
            </a:r>
            <a:r>
              <a:rPr lang="en-US">
                <a:hlinkClick r:id="rId5"/>
              </a:rPr>
              <a:t>ITRA@iuhealth.org</a:t>
            </a:r>
            <a:endParaRPr lang="en-US"/>
          </a:p>
          <a:p>
            <a:pPr marL="0" indent="0">
              <a:buNone/>
            </a:pPr>
            <a:endParaRPr lang="en-US"/>
          </a:p>
        </p:txBody>
      </p:sp>
    </p:spTree>
    <p:extLst>
      <p:ext uri="{BB962C8B-B14F-4D97-AF65-F5344CB8AC3E}">
        <p14:creationId xmlns:p14="http://schemas.microsoft.com/office/powerpoint/2010/main" val="3985604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A1CF5D4-140B-EC4D-803D-A3CAEA675223}"/>
              </a:ext>
            </a:extLst>
          </p:cNvPr>
          <p:cNvSpPr>
            <a:spLocks noGrp="1"/>
          </p:cNvSpPr>
          <p:nvPr>
            <p:ph type="title"/>
          </p:nvPr>
        </p:nvSpPr>
        <p:spPr/>
        <p:txBody>
          <a:bodyPr/>
          <a:lstStyle/>
          <a:p>
            <a:r>
              <a:rPr lang="en-US" sz="2000"/>
              <a:t>Master Data Sharing Agreement between Indiana University and Indiana University Health</a:t>
            </a:r>
          </a:p>
        </p:txBody>
      </p:sp>
    </p:spTree>
    <p:extLst>
      <p:ext uri="{BB962C8B-B14F-4D97-AF65-F5344CB8AC3E}">
        <p14:creationId xmlns:p14="http://schemas.microsoft.com/office/powerpoint/2010/main" val="2120210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3F9D7-6D79-E166-3648-961C08F5FBC2}"/>
              </a:ext>
            </a:extLst>
          </p:cNvPr>
          <p:cNvSpPr>
            <a:spLocks noGrp="1"/>
          </p:cNvSpPr>
          <p:nvPr>
            <p:ph type="ctrTitle"/>
          </p:nvPr>
        </p:nvSpPr>
        <p:spPr/>
        <p:txBody>
          <a:bodyPr lIns="91440" tIns="45720" rIns="91440" bIns="45720" anchor="t">
            <a:normAutofit/>
          </a:bodyPr>
          <a:lstStyle/>
          <a:p>
            <a:r>
              <a:rPr lang="en-US"/>
              <a:t>What does the master cover?</a:t>
            </a:r>
          </a:p>
        </p:txBody>
      </p:sp>
      <p:sp>
        <p:nvSpPr>
          <p:cNvPr id="3" name="Content Placeholder 2">
            <a:extLst>
              <a:ext uri="{FF2B5EF4-FFF2-40B4-BE49-F238E27FC236}">
                <a16:creationId xmlns:a16="http://schemas.microsoft.com/office/drawing/2014/main" id="{8EA04DA5-8D8B-07DB-44AE-4C77B1BE4F07}"/>
              </a:ext>
            </a:extLst>
          </p:cNvPr>
          <p:cNvSpPr>
            <a:spLocks noGrp="1"/>
          </p:cNvSpPr>
          <p:nvPr>
            <p:ph idx="1"/>
          </p:nvPr>
        </p:nvSpPr>
        <p:spPr/>
        <p:txBody>
          <a:bodyPr vert="horz" lIns="91440" tIns="45720" rIns="91440" bIns="45720" rtlCol="0" anchor="t">
            <a:normAutofit lnSpcReduction="10000"/>
          </a:bodyPr>
          <a:lstStyle/>
          <a:p>
            <a:pPr marL="342265" indent="-342265"/>
            <a:r>
              <a:rPr lang="en-US"/>
              <a:t>Access to/sharing of data obtained from IU Health electronic medical record (EMR)</a:t>
            </a:r>
          </a:p>
          <a:p>
            <a:pPr marL="342265" indent="-342265">
              <a:buClr>
                <a:srgbClr val="808080"/>
              </a:buClr>
            </a:pPr>
            <a:r>
              <a:rPr lang="en-US"/>
              <a:t>For Participation in or Recruitment to a research study</a:t>
            </a:r>
          </a:p>
          <a:p>
            <a:pPr marL="342265" indent="-342265">
              <a:buClr>
                <a:srgbClr val="808080"/>
              </a:buClr>
            </a:pPr>
            <a:r>
              <a:rPr lang="en-US"/>
              <a:t>Approved by the IRB under a "Waiver of Authorization"</a:t>
            </a:r>
          </a:p>
          <a:p>
            <a:pPr marL="0" indent="0">
              <a:buClr>
                <a:srgbClr val="808080"/>
              </a:buClr>
              <a:buNone/>
            </a:pPr>
            <a:endParaRPr lang="en-US"/>
          </a:p>
          <a:p>
            <a:pPr marL="0" indent="0">
              <a:buNone/>
            </a:pPr>
            <a:r>
              <a:rPr lang="en-US" u="sng"/>
              <a:t>Note</a:t>
            </a:r>
            <a:r>
              <a:rPr lang="en-US"/>
              <a:t>: The master agreement does not address the sharing of data obtained under an informed consent.</a:t>
            </a:r>
          </a:p>
        </p:txBody>
      </p:sp>
    </p:spTree>
    <p:extLst>
      <p:ext uri="{BB962C8B-B14F-4D97-AF65-F5344CB8AC3E}">
        <p14:creationId xmlns:p14="http://schemas.microsoft.com/office/powerpoint/2010/main" val="226713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D28FC-18F2-638D-E291-64262B578254}"/>
              </a:ext>
            </a:extLst>
          </p:cNvPr>
          <p:cNvSpPr>
            <a:spLocks noGrp="1"/>
          </p:cNvSpPr>
          <p:nvPr>
            <p:ph type="ctrTitle"/>
          </p:nvPr>
        </p:nvSpPr>
        <p:spPr/>
        <p:txBody>
          <a:bodyPr lIns="91440" tIns="45720" rIns="91440" bIns="45720" anchor="t">
            <a:normAutofit fontScale="90000"/>
          </a:bodyPr>
          <a:lstStyle/>
          <a:p>
            <a:r>
              <a:rPr lang="en-US"/>
              <a:t>Do I need a DUA for transfer of IU Health data?</a:t>
            </a:r>
          </a:p>
        </p:txBody>
      </p:sp>
      <p:sp>
        <p:nvSpPr>
          <p:cNvPr id="3" name="Content Placeholder 2">
            <a:extLst>
              <a:ext uri="{FF2B5EF4-FFF2-40B4-BE49-F238E27FC236}">
                <a16:creationId xmlns:a16="http://schemas.microsoft.com/office/drawing/2014/main" id="{28E6B846-C56C-97ED-6B4E-8B719F1D2AEF}"/>
              </a:ext>
            </a:extLst>
          </p:cNvPr>
          <p:cNvSpPr>
            <a:spLocks noGrp="1"/>
          </p:cNvSpPr>
          <p:nvPr>
            <p:ph idx="1"/>
          </p:nvPr>
        </p:nvSpPr>
        <p:spPr/>
        <p:txBody>
          <a:bodyPr vert="horz" lIns="91440" tIns="45720" rIns="91440" bIns="45720" rtlCol="0" anchor="t">
            <a:normAutofit/>
          </a:bodyPr>
          <a:lstStyle/>
          <a:p>
            <a:pPr marL="285750" indent="-285750">
              <a:buFont typeface="Arial"/>
              <a:buChar char="•"/>
            </a:pPr>
            <a:r>
              <a:rPr lang="en-US"/>
              <a:t>Is the data remaining at IU to be used only by IU faculty/staff?</a:t>
            </a:r>
          </a:p>
          <a:p>
            <a:pPr marL="742315" lvl="1" indent="-285115">
              <a:buFont typeface="Courier New"/>
              <a:buChar char="o"/>
            </a:pPr>
            <a:r>
              <a:rPr lang="en-US"/>
              <a:t>Yes – then no, a DUA is not required.</a:t>
            </a:r>
          </a:p>
          <a:p>
            <a:pPr marL="742315" lvl="1" indent="-285115">
              <a:buFont typeface="Courier New"/>
              <a:buChar char="o"/>
            </a:pPr>
            <a:r>
              <a:rPr lang="en-US"/>
              <a:t>No – then yes, a DUA is required.</a:t>
            </a:r>
          </a:p>
          <a:p>
            <a:pPr marL="742315" lvl="1" indent="-285115">
              <a:buFont typeface="Courier New"/>
              <a:buChar char="o"/>
            </a:pPr>
            <a:endParaRPr lang="en-US"/>
          </a:p>
          <a:p>
            <a:pPr marL="342265" indent="-342265">
              <a:buClr>
                <a:srgbClr val="808080"/>
              </a:buClr>
              <a:buFont typeface="Arial"/>
              <a:buChar char="•"/>
            </a:pPr>
            <a:r>
              <a:rPr lang="en-US" u="sng"/>
              <a:t>Key takeaway</a:t>
            </a:r>
            <a:r>
              <a:rPr lang="en-US"/>
              <a:t>: If the data is leaving IU or access to that data is being granted to a non-IU employee, a DUA is required.</a:t>
            </a:r>
          </a:p>
        </p:txBody>
      </p:sp>
    </p:spTree>
    <p:extLst>
      <p:ext uri="{BB962C8B-B14F-4D97-AF65-F5344CB8AC3E}">
        <p14:creationId xmlns:p14="http://schemas.microsoft.com/office/powerpoint/2010/main" val="851999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24B37-8DD0-B896-FEDB-66EF24FE2C96}"/>
              </a:ext>
            </a:extLst>
          </p:cNvPr>
          <p:cNvSpPr>
            <a:spLocks noGrp="1"/>
          </p:cNvSpPr>
          <p:nvPr>
            <p:ph type="ctrTitle"/>
          </p:nvPr>
        </p:nvSpPr>
        <p:spPr/>
        <p:txBody>
          <a:bodyPr lIns="91440" tIns="45720" rIns="91440" bIns="45720" anchor="t">
            <a:normAutofit fontScale="90000"/>
          </a:bodyPr>
          <a:lstStyle/>
          <a:p>
            <a:r>
              <a:rPr lang="en-US"/>
              <a:t>Do I need External Data Sharing Subcommittee (EDSS) approval?</a:t>
            </a:r>
          </a:p>
        </p:txBody>
      </p:sp>
      <p:sp>
        <p:nvSpPr>
          <p:cNvPr id="3" name="Content Placeholder 2">
            <a:extLst>
              <a:ext uri="{FF2B5EF4-FFF2-40B4-BE49-F238E27FC236}">
                <a16:creationId xmlns:a16="http://schemas.microsoft.com/office/drawing/2014/main" id="{66EBB952-1A36-A672-327D-FEB4867BA672}"/>
              </a:ext>
            </a:extLst>
          </p:cNvPr>
          <p:cNvSpPr>
            <a:spLocks noGrp="1"/>
          </p:cNvSpPr>
          <p:nvPr>
            <p:ph idx="1"/>
          </p:nvPr>
        </p:nvSpPr>
        <p:spPr>
          <a:xfrm>
            <a:off x="525709" y="1512369"/>
            <a:ext cx="8008709" cy="3018047"/>
          </a:xfrm>
        </p:spPr>
        <p:txBody>
          <a:bodyPr vert="horz" lIns="91440" tIns="45720" rIns="91440" bIns="45720" rtlCol="0" anchor="t">
            <a:normAutofit fontScale="77500" lnSpcReduction="20000"/>
          </a:bodyPr>
          <a:lstStyle/>
          <a:p>
            <a:pPr marL="342265" indent="-342265">
              <a:buClr>
                <a:prstClr val="black">
                  <a:lumMod val="50000"/>
                  <a:lumOff val="50000"/>
                </a:prstClr>
              </a:buClr>
            </a:pPr>
            <a:r>
              <a:rPr lang="en-US"/>
              <a:t>Yes, if:</a:t>
            </a:r>
          </a:p>
          <a:p>
            <a:pPr marL="742315" lvl="1" indent="-285115">
              <a:buFont typeface="Courier New"/>
              <a:buChar char="o"/>
            </a:pPr>
            <a:r>
              <a:rPr lang="en-US"/>
              <a:t>sharing identifiable data with non-IU faculty/staff; or</a:t>
            </a:r>
          </a:p>
          <a:p>
            <a:pPr marL="742315" lvl="1" indent="-285115">
              <a:buFont typeface="Courier New"/>
              <a:buChar char="o"/>
            </a:pPr>
            <a:r>
              <a:rPr lang="en-US"/>
              <a:t>sharing data obtain from IU Health EMR with a for-profit/commercial entity.</a:t>
            </a:r>
          </a:p>
          <a:p>
            <a:pPr marL="342265" indent="-342265">
              <a:buClr>
                <a:srgbClr val="808080"/>
              </a:buClr>
            </a:pPr>
            <a:r>
              <a:rPr lang="en-US"/>
              <a:t>No, if:</a:t>
            </a:r>
          </a:p>
          <a:p>
            <a:pPr marL="742315" lvl="1" indent="-285115">
              <a:buFont typeface="Courier New"/>
              <a:buChar char="o"/>
            </a:pPr>
            <a:r>
              <a:rPr lang="en-US"/>
              <a:t>sharing de-identified or limited data set with a non-profit/non-commercial entity; or</a:t>
            </a:r>
          </a:p>
          <a:p>
            <a:pPr marL="742315" lvl="1" indent="-285115">
              <a:buFont typeface="Courier New"/>
              <a:buChar char="o"/>
            </a:pPr>
            <a:r>
              <a:rPr lang="en-US"/>
              <a:t>data was gathered under an informed consent.</a:t>
            </a:r>
          </a:p>
          <a:p>
            <a:pPr marL="0" indent="0">
              <a:buClr>
                <a:srgbClr val="808080"/>
              </a:buClr>
              <a:buNone/>
            </a:pPr>
            <a:r>
              <a:rPr lang="en-US" u="sng"/>
              <a:t>Note</a:t>
            </a:r>
            <a:r>
              <a:rPr lang="en-US"/>
              <a:t>: If sharing identifiable data, an IT Risk Assessment (ITRA) for the location/system to which the identifiable data will be shared will be required prior to EDSS approval.</a:t>
            </a:r>
          </a:p>
          <a:p>
            <a:pPr marL="742315" lvl="1" indent="-285115">
              <a:buFont typeface="Courier New"/>
              <a:buChar char="o"/>
            </a:pPr>
            <a:endParaRPr lang="en-US"/>
          </a:p>
        </p:txBody>
      </p:sp>
    </p:spTree>
    <p:extLst>
      <p:ext uri="{BB962C8B-B14F-4D97-AF65-F5344CB8AC3E}">
        <p14:creationId xmlns:p14="http://schemas.microsoft.com/office/powerpoint/2010/main" val="2291377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72346-8F7F-EEBE-DCB5-21D4CFAF3A8B}"/>
              </a:ext>
            </a:extLst>
          </p:cNvPr>
          <p:cNvSpPr>
            <a:spLocks noGrp="1"/>
          </p:cNvSpPr>
          <p:nvPr>
            <p:ph type="title"/>
          </p:nvPr>
        </p:nvSpPr>
        <p:spPr/>
        <p:txBody>
          <a:bodyPr/>
          <a:lstStyle/>
          <a:p>
            <a:r>
              <a:rPr lang="en-US" sz="2400"/>
              <a:t>Relevant IU Health Policies</a:t>
            </a:r>
          </a:p>
        </p:txBody>
      </p:sp>
    </p:spTree>
    <p:extLst>
      <p:ext uri="{BB962C8B-B14F-4D97-AF65-F5344CB8AC3E}">
        <p14:creationId xmlns:p14="http://schemas.microsoft.com/office/powerpoint/2010/main" val="2920394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7CD14C-A01D-0BB1-E885-ACC0C271E6E0}"/>
              </a:ext>
            </a:extLst>
          </p:cNvPr>
          <p:cNvSpPr>
            <a:spLocks noGrp="1"/>
          </p:cNvSpPr>
          <p:nvPr>
            <p:ph type="ctrTitle"/>
          </p:nvPr>
        </p:nvSpPr>
        <p:spPr/>
        <p:txBody>
          <a:bodyPr/>
          <a:lstStyle/>
          <a:p>
            <a:r>
              <a:rPr lang="en-US"/>
              <a:t>Policies</a:t>
            </a:r>
          </a:p>
        </p:txBody>
      </p:sp>
      <p:sp>
        <p:nvSpPr>
          <p:cNvPr id="6" name="Content Placeholder 5">
            <a:extLst>
              <a:ext uri="{FF2B5EF4-FFF2-40B4-BE49-F238E27FC236}">
                <a16:creationId xmlns:a16="http://schemas.microsoft.com/office/drawing/2014/main" id="{1BD74222-5EDC-1FE0-35EC-D9BFC743C699}"/>
              </a:ext>
            </a:extLst>
          </p:cNvPr>
          <p:cNvSpPr>
            <a:spLocks noGrp="1"/>
          </p:cNvSpPr>
          <p:nvPr>
            <p:ph idx="1"/>
          </p:nvPr>
        </p:nvSpPr>
        <p:spPr/>
        <p:txBody>
          <a:bodyPr>
            <a:normAutofit/>
          </a:bodyPr>
          <a:lstStyle/>
          <a:p>
            <a:pPr marL="0" indent="0">
              <a:buNone/>
            </a:pPr>
            <a:r>
              <a:rPr lang="en-US"/>
              <a:t>IU Health Policies pertaining to research can be found on the </a:t>
            </a:r>
            <a:r>
              <a:rPr lang="en-US">
                <a:hlinkClick r:id="rId2"/>
              </a:rPr>
              <a:t>Office of Clinical Research website </a:t>
            </a:r>
            <a:r>
              <a:rPr lang="en-US"/>
              <a:t>or through IU Health’s PolicyTech Platform:</a:t>
            </a:r>
          </a:p>
          <a:p>
            <a:pPr marL="285750" indent="-285750">
              <a:buFont typeface="Arial" panose="020B0604020202020204" pitchFamily="34" charset="0"/>
              <a:buChar char="•"/>
            </a:pPr>
            <a:r>
              <a:rPr lang="en-US">
                <a:hlinkClick r:id="rId3"/>
              </a:rPr>
              <a:t>Enterprise Data and Analytics Data Sharing Policy</a:t>
            </a:r>
            <a:endParaRPr lang="en-US"/>
          </a:p>
          <a:p>
            <a:pPr marL="285750" indent="-285750">
              <a:buFont typeface="Arial" panose="020B0604020202020204" pitchFamily="34" charset="0"/>
              <a:buChar char="•"/>
            </a:pPr>
            <a:r>
              <a:rPr lang="en-US">
                <a:hlinkClick r:id="rId4"/>
              </a:rPr>
              <a:t>Clinical Research Recruitment</a:t>
            </a:r>
            <a:endParaRPr lang="en-US"/>
          </a:p>
          <a:p>
            <a:pPr marL="285750" indent="-285750">
              <a:buFont typeface="Arial" panose="020B0604020202020204" pitchFamily="34" charset="0"/>
              <a:buChar char="•"/>
            </a:pPr>
            <a:r>
              <a:rPr lang="en-US">
                <a:hlinkClick r:id="rId5"/>
              </a:rPr>
              <a:t>Access to Health Data and Information for Research Purposes</a:t>
            </a:r>
            <a:endParaRPr lang="en-US"/>
          </a:p>
          <a:p>
            <a:pPr marL="285750" indent="-285750">
              <a:buFont typeface="Arial" panose="020B0604020202020204" pitchFamily="34" charset="0"/>
              <a:buChar char="•"/>
            </a:pPr>
            <a:r>
              <a:rPr lang="en-US">
                <a:hlinkClick r:id="rId6"/>
              </a:rPr>
              <a:t>Research</a:t>
            </a:r>
            <a:endParaRPr lang="en-US"/>
          </a:p>
        </p:txBody>
      </p:sp>
    </p:spTree>
    <p:extLst>
      <p:ext uri="{BB962C8B-B14F-4D97-AF65-F5344CB8AC3E}">
        <p14:creationId xmlns:p14="http://schemas.microsoft.com/office/powerpoint/2010/main" val="166756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58478-AD49-5F64-CDDD-B3E611391418}"/>
              </a:ext>
            </a:extLst>
          </p:cNvPr>
          <p:cNvSpPr>
            <a:spLocks noGrp="1"/>
          </p:cNvSpPr>
          <p:nvPr>
            <p:ph type="title"/>
          </p:nvPr>
        </p:nvSpPr>
        <p:spPr>
          <a:xfrm>
            <a:off x="506693" y="2274522"/>
            <a:ext cx="7024043" cy="656910"/>
          </a:xfrm>
        </p:spPr>
        <p:txBody>
          <a:bodyPr/>
          <a:lstStyle/>
          <a:p>
            <a:r>
              <a:rPr lang="en-US" sz="2000"/>
              <a:t>IU Health External Data Sharing Subcommittee (EDSS):  Process</a:t>
            </a:r>
          </a:p>
        </p:txBody>
      </p:sp>
    </p:spTree>
    <p:extLst>
      <p:ext uri="{BB962C8B-B14F-4D97-AF65-F5344CB8AC3E}">
        <p14:creationId xmlns:p14="http://schemas.microsoft.com/office/powerpoint/2010/main" val="755481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971B5B6-963F-F340-8149-4C6A3EA1BB38}"/>
              </a:ext>
            </a:extLst>
          </p:cNvPr>
          <p:cNvSpPr>
            <a:spLocks noGrp="1"/>
          </p:cNvSpPr>
          <p:nvPr>
            <p:ph type="ctrTitle"/>
          </p:nvPr>
        </p:nvSpPr>
        <p:spPr/>
        <p:txBody>
          <a:bodyPr/>
          <a:lstStyle/>
          <a:p>
            <a:r>
              <a:rPr lang="en-US"/>
              <a:t>IU Health EDSS Submission</a:t>
            </a:r>
          </a:p>
        </p:txBody>
      </p:sp>
      <p:sp>
        <p:nvSpPr>
          <p:cNvPr id="6" name="Content Placeholder 5">
            <a:extLst>
              <a:ext uri="{FF2B5EF4-FFF2-40B4-BE49-F238E27FC236}">
                <a16:creationId xmlns:a16="http://schemas.microsoft.com/office/drawing/2014/main" id="{5BB0096E-5A01-A445-AEC7-DF4487AFF82E}"/>
              </a:ext>
            </a:extLst>
          </p:cNvPr>
          <p:cNvSpPr>
            <a:spLocks noGrp="1"/>
          </p:cNvSpPr>
          <p:nvPr>
            <p:ph idx="1"/>
          </p:nvPr>
        </p:nvSpPr>
        <p:spPr>
          <a:xfrm>
            <a:off x="518824" y="1018904"/>
            <a:ext cx="8015594" cy="3063106"/>
          </a:xfrm>
        </p:spPr>
        <p:txBody>
          <a:bodyPr>
            <a:normAutofit fontScale="85000" lnSpcReduction="20000"/>
          </a:bodyPr>
          <a:lstStyle/>
          <a:p>
            <a:r>
              <a:rPr lang="en-US"/>
              <a:t>Email </a:t>
            </a:r>
            <a:r>
              <a:rPr lang="en-US">
                <a:hlinkClick r:id="rId2"/>
              </a:rPr>
              <a:t>DatasharingRequests@iuhealth.org</a:t>
            </a:r>
            <a:r>
              <a:rPr lang="en-US"/>
              <a:t> to begin the submission process.</a:t>
            </a:r>
          </a:p>
          <a:p>
            <a:r>
              <a:rPr lang="en-US"/>
              <a:t>You will receive an SBAR from </a:t>
            </a:r>
            <a:r>
              <a:rPr lang="en-US">
                <a:hlinkClick r:id="rId3"/>
              </a:rPr>
              <a:t>DataSharingRequests@iuhealth.org</a:t>
            </a:r>
            <a:r>
              <a:rPr lang="en-US"/>
              <a:t> </a:t>
            </a:r>
          </a:p>
          <a:p>
            <a:pPr lvl="1"/>
            <a:r>
              <a:rPr lang="en-US"/>
              <a:t>SBAR:  Situation, Background, Assessment, Recommendation</a:t>
            </a:r>
          </a:p>
          <a:p>
            <a:pPr lvl="2"/>
            <a:r>
              <a:rPr lang="en-US"/>
              <a:t>SBAR is a written communication tool that helps provide essential, concise information to assist EDSS to make decisions about your data sharing request.</a:t>
            </a:r>
          </a:p>
          <a:p>
            <a:pPr lvl="2"/>
            <a:r>
              <a:rPr lang="en-US"/>
              <a:t>SBAR templates are frequently updated.  Be sure to use the version provided by </a:t>
            </a:r>
            <a:r>
              <a:rPr lang="en-US">
                <a:hlinkClick r:id="rId3"/>
              </a:rPr>
              <a:t>DataSharingRequests@iuhealth.org</a:t>
            </a:r>
            <a:r>
              <a:rPr lang="en-US"/>
              <a:t> </a:t>
            </a:r>
          </a:p>
          <a:p>
            <a:r>
              <a:rPr lang="en-US"/>
              <a:t>Complete the SBAR and send it back to </a:t>
            </a:r>
            <a:r>
              <a:rPr lang="en-US">
                <a:hlinkClick r:id="rId3"/>
              </a:rPr>
              <a:t>DataSharingRequests@iuhealth.org</a:t>
            </a:r>
            <a:r>
              <a:rPr lang="en-US"/>
              <a:t> by the second Monday of the Month, in order to be considered for review at the monthly meeting taking place on the third Monday of the month.</a:t>
            </a:r>
          </a:p>
        </p:txBody>
      </p:sp>
    </p:spTree>
    <p:extLst>
      <p:ext uri="{BB962C8B-B14F-4D97-AF65-F5344CB8AC3E}">
        <p14:creationId xmlns:p14="http://schemas.microsoft.com/office/powerpoint/2010/main" val="208274654"/>
      </p:ext>
    </p:extLst>
  </p:cSld>
  <p:clrMapOvr>
    <a:masterClrMapping/>
  </p:clrMapOvr>
</p:sld>
</file>

<file path=ppt/theme/theme1.xml><?xml version="1.0" encoding="utf-8"?>
<a:theme xmlns:a="http://schemas.openxmlformats.org/drawingml/2006/main" name="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U-Sch Medicine 4x3 PPT" id="{265C8D84-ECD3-5B41-8B15-5B21B7C4383F}" vid="{4D4D01BF-B815-8842-9CBE-BBBF13C48B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E4214858-785C-42F7-BE66-6D0E79395FC8}">
  <ds:schemaRefs>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field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7B6F2769-7194-4217-93D3-3AF3A4742282}">
  <ds:schemaRefs>
    <ds:schemaRef ds:uri="http://schemas.microsoft.com/office/2006/metadata/properties"/>
    <ds:schemaRef ds:uri="http://schemas.microsoft.com/office/infopath/2007/PartnerControls"/>
    <ds:schemaRef ds:uri="http://schemas.microsoft.com/sharepoint/v3/fields"/>
  </ds:schemaRefs>
</ds:datastoreItem>
</file>

<file path=docMetadata/LabelInfo.xml><?xml version="1.0" encoding="utf-8"?>
<clbl:labelList xmlns:clbl="http://schemas.microsoft.com/office/2020/mipLabelMetadata">
  <clbl:label id="{d9d47063-3f5e-4de9-bf99-f083657fa0fe}" enabled="0" method="" siteId="{d9d47063-3f5e-4de9-bf99-f083657fa0fe}" removed="1"/>
</clbl:labelList>
</file>

<file path=docProps/app.xml><?xml version="1.0" encoding="utf-8"?>
<Properties xmlns="http://schemas.openxmlformats.org/officeDocument/2006/extended-properties" xmlns:vt="http://schemas.openxmlformats.org/officeDocument/2006/docPropsVTypes">
  <Template>Main</Template>
  <Application>Microsoft Office PowerPoint</Application>
  <PresentationFormat>On-screen Show (16:9)</PresentationFormat>
  <Slides>19</Slides>
  <Notes>0</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Main</vt:lpstr>
      <vt:lpstr>Changes in Data Use Agreements for Research</vt:lpstr>
      <vt:lpstr>Master Data Sharing Agreement between Indiana University and Indiana University Health</vt:lpstr>
      <vt:lpstr>What does the master cover?</vt:lpstr>
      <vt:lpstr>Do I need a DUA for transfer of IU Health data?</vt:lpstr>
      <vt:lpstr>Do I need External Data Sharing Subcommittee (EDSS) approval?</vt:lpstr>
      <vt:lpstr>Relevant IU Health Policies</vt:lpstr>
      <vt:lpstr>Policies</vt:lpstr>
      <vt:lpstr>IU Health External Data Sharing Subcommittee (EDSS):  Process</vt:lpstr>
      <vt:lpstr>IU Health EDSS Submission</vt:lpstr>
      <vt:lpstr>PowerPoint Presentation</vt:lpstr>
      <vt:lpstr>PowerPoint Presentation</vt:lpstr>
      <vt:lpstr>PowerPoint Presentation</vt:lpstr>
      <vt:lpstr>IU Health EDSS Pre-review</vt:lpstr>
      <vt:lpstr>IU Health EDSS Meeting:</vt:lpstr>
      <vt:lpstr>IU Health EDSS Approval:   Next Steps:</vt:lpstr>
      <vt:lpstr>IU Health IT Risk Assessment (ITRA)</vt:lpstr>
      <vt:lpstr>Data Use Agreement (DUA) Request Process (External sharing/access only)</vt:lpstr>
      <vt:lpstr>Submit CRF to ORA</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revision>1</cp:revision>
  <cp:lastPrinted>2018-12-18T16:32:29Z</cp:lastPrinted>
  <dcterms:created xsi:type="dcterms:W3CDTF">2019-11-08T15:25:04Z</dcterms:created>
  <dcterms:modified xsi:type="dcterms:W3CDTF">2024-11-13T14:29:34Z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